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57" r:id="rId3"/>
    <p:sldId id="256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5" r:id="rId12"/>
    <p:sldId id="267" r:id="rId13"/>
    <p:sldId id="270" r:id="rId14"/>
    <p:sldId id="440" r:id="rId15"/>
    <p:sldId id="274" r:id="rId16"/>
    <p:sldId id="273" r:id="rId17"/>
    <p:sldId id="444" r:id="rId18"/>
    <p:sldId id="452" r:id="rId19"/>
    <p:sldId id="453" r:id="rId20"/>
    <p:sldId id="451" r:id="rId21"/>
    <p:sldId id="442" r:id="rId22"/>
    <p:sldId id="449" r:id="rId23"/>
    <p:sldId id="448" r:id="rId24"/>
    <p:sldId id="450" r:id="rId25"/>
    <p:sldId id="446" r:id="rId26"/>
    <p:sldId id="447" r:id="rId27"/>
    <p:sldId id="455" r:id="rId28"/>
    <p:sldId id="454" r:id="rId29"/>
    <p:sldId id="4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2141 24575,'8'-6'0,"0"0"0,0 0 0,1 1 0,0 1 0,-1-1 0,2 1 0,13-4 0,35-17 0,226-111 0,-68 38 0,-153 68 0,2 3 0,89-26 0,-92 35 0,0 3 0,65-6 0,-102 17 0,36-11 0,18-3 0,431-35 0,2 35 0,95-19 0,-407 22 0,-55-2 0,185-45 0,-163 26 0,189-43 0,-96 25 0,-112 25 0,-126 24 0,213-49 0,-33 3 0,-93 25 0,-46 15 0,-46 9 0,1-1 0,-1-1 0,25-9 0,2-13 0,-14 6 0,-3 2 0,0-1 0,-2-2 0,0 0 0,-1-2 0,31-38 0,-54 60 0,33-31 0,-26 25 0,0 0 0,-1 0 0,0-1 0,0 1 0,9-15 0,6-18 0,-3-1 0,15-46 0,-21 51 0,2 1 0,1 0 0,1 1 0,22-32 0,-37 63 0,37-49 0,-4-2 0,41-80 0,-11 17 0,-64 113 0,14-23 0,-8 25 0,-2 17 0,0 80 0,-7 94 0,-2-47 0,6-69 0,-4 79 0,2-149 0,-1-1 0,1 1 0,0-1 0,-1 0 0,1 1 0,-1-1 0,0 0 0,0 0 0,0 1 0,0-1 0,0 0 0,0 0 0,-1 0 0,1 0 0,-1-1 0,1 1 0,-1 0 0,0-1 0,0 1 0,-2 1 0,0-1 0,1-1 0,0 1 0,-1-1 0,1 0 0,-1 0 0,1 0 0,-1-1 0,0 1 0,1-1 0,-1 0 0,1 0 0,-6-1 0,0 0 0,0-1 0,0 0 0,-1 0 0,1-1 0,1 0 0,-1-1 0,0 0 0,1 0 0,-15-10 0,-33-32 0,22 17 0,-62-39 0,46 29 0,40 30 0,0 1 0,0 0 0,-19-11 0,18 12 0,-1-1 0,1 0 0,0-1 0,-10-11 0,14 13 0,0 0 0,-1 1 0,1-1 0,-1 2 0,0-1 0,-1 1 0,1 0 0,-1 1 0,-13-5 0,-6 0 0,-37-17 0,22 8 0,41 18 0,1 0 0,-1-1 0,1 0 0,-1 1 0,1-1 0,-1 0 0,1 1 0,0-1 0,-1 0 0,1 0 0,0 0 0,0 0 0,0-1 0,-1 1 0,1 0 0,1 0 0,-1-1 0,0 1 0,0 0 0,-1-3 0,2 3 0,0-1 0,0 1 0,0 0 0,0-1 0,1 1 0,-1 0 0,0-1 0,1 1 0,-1 0 0,1 0 0,-1-1 0,1 1 0,-1 0 0,1 0 0,0 0 0,-1 0 0,1 0 0,0 0 0,1-1 0,6-6 0,1 1 0,0 0 0,0 0 0,15-7 0,-21 12 0,40-29 0,-37 25 0,0 1 0,0 0 0,0 1 0,1 0 0,0 0 0,0 0 0,0 1 0,0 0 0,0 0 0,13-3 0,168-22 0,-70 5 0,-4 0 0,24 13-1365,-105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24575,'1'14'0,"1"0"0,0 1 0,1-1 0,0-1 0,7 18 0,7 26 0,-8-12 0,20 79 0,-24-106 0,2-1 0,0 0 0,1 0 0,19 30 0,-9-19 0,2-1 0,40 42 0,-50-60 0,-1-1 0,2 0 0,-1 0 0,1-1 0,0 0 0,0 0 0,1-2 0,0 1 0,0-2 0,15 5 0,29 4 0,1-3 0,1-3 0,0-2 0,0-2 0,113-11 0,-87-3 0,0-3 0,-1-5 0,114-40 0,248-121 0,-46 17 0,-255 113 0,2 6 0,175-30 0,1128-153 0,-1158 180 0,190-25 0,-297 50 0,343-26 0,-96 22 0,31 0 0,1042 20 0,-811 9 0,-562-4 0,219 5 0,-257 2 0,164 31 0,-43 14 0,210 80 0,-244-70 0,-67-25 0,160 75 0,-241-92-195,0 1 0,-1 1 0,-1 2 0,-2 1 0,0 1 0,39 46 0,-50-51-6631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24575,'0'4'0,"0"7"0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1.41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6621 1,'-51'-1,"1"3,-98 15,83-2,-1-3,0-2,-104 0,113-11,16-1,1 1,0 3,-75 11,51-3,-1-2,0-4,-99-4,71-2,-883 1,904 5,0 2,-78 18,-15 2,66-19,-134-7,94-3,-732 3,802 4,-104 17,24-1,-346 5,-8-27,161-1,-338 3,608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8.82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1 130,'550'-19,"318"4,-562 17,-297-2,42 1,0-3,57-9,-4-2,-1 5,161 7,-123 3,63 0,262-5,-223-25,-51 4,503 11,-436 16,734-4,-955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32.05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3871 164,'-1'-1,"1"0,0 0,-1 0,1 0,-1 0,1 0,-1 0,1 0,-1 0,0 0,0 0,1 0,-1 0,0 0,0 0,0 1,0-1,0 0,0 1,0-1,0 1,0-1,0 1,0-1,-1 1,1 0,-2-1,-37-5,36 6,-334-6,198 8,-1023-2,1124 2,-47 8,-29 2,101-12,1 0,-1-1,0-1,0 0,0-1,-15-5,-17-5,1 1,-89-10,-95 5,166 14,-407-52,373 44,0 5,-125 6,78 2,112 0,-63 11,61-7,-45 3,65-12,7-3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27.58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2,'3'1,"1"-1,-1 1,0 0,1 0,-1 1,0-1,0 0,0 1,0 0,0 0,4 3,15 9,-2-7,0 0,0-1,0-1,1-1,0 0,24-1,136-3,-88-3,1202 3,-1248-3,69-11,24-2,-79 14,204-17,-144 9,197 6,-162 6,132-2,-258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3.8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65,'68'0,"231"4,-3 24,-294-27,76 12,0-3,91 1,557-33,77 8,-535 15,-258-1,1 0,0-1,0-1,-1 0,1 0,-1-1,1 0,-1-1,0 0,10-7,-4 5,1 0,-1 0,1 2,0 0,1 1,-1 1,0 0,1 2,23 1,36-3,-55-1,36-8,-37 6,41-5,160 8,-124 4,-71-2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6.81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34,'1064'0,"-1043"-1,-1-1,40-10,22-2,287 9,-212 7,1576-2,-1721 1,-1 0,0 1,-1 0,1 1,0 0,-1 0,1 1,13 8,32 11,-33-16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3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24575,'0'1515'-1365,"0"-1487"-5461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0 24575,'-485'20'0,"390"-15"0,-34 3 0,112-5 0,0 0 0,0 0 0,1 2 0,0 0 0,-22 10 0,33-11 0,-1-1 0,2 1 0,-1-1 0,0 1 0,1 1 0,-1-1 0,1 1 0,0 0 0,1-1 0,-1 2 0,1-1 0,0 0 0,1 1 0,-1-1 0,1 1 0,0 0 0,0 0 0,1 0 0,-2 6 0,-1 15 0,1 1 0,1 52 0,2-59 0,4 530 0,1-105 0,-6 354 0,-1-768 0,0-25 0,1 0 0,1 1 0,0-1 0,0 0 0,1 10 0,-1-15 0,1 0 0,-1 0 0,1 0 0,0-1 0,-1 1 0,1 0 0,0 0 0,0-1 0,0 1 0,0 0 0,0-1 0,1 1 0,-1-1 0,1 0 0,-1 1 0,1-1 0,-1 0 0,1 0 0,-1 0 0,1 0 0,0 0 0,0 0 0,-1 0 0,4 0 0,6 2 0,0-1 0,0 0 0,1-1 0,-1 0 0,23-1 0,62-11 0,-40 4 0,-10 3 0,189-28 0,-153 14-682,140-11-1,-174 28-6143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6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527 2439 24575,'-3'-43'0,"-1"1"0,-19-78 0,-2-15 0,19 100 0,-2-1 0,-20-56 0,-4-9 0,27 67 0,0 0 0,2 0 0,2-1 0,4-54 0,0 13 0,-3-537 0,-1 590 0,-1 1 0,-1-1 0,-1 1 0,-2-1 0,0 1 0,-10-25 0,10 28 0,1 0 0,1-1 0,1 1 0,-1-33 0,6-82 0,1 48 0,-5 13 0,4-71 0,12 78 0,-10 50 0,0-1 0,1-22 0,-4 34 0,0-17 0,1 15 0,2 10 0,45 100 0,-29-59 0,38 62 0,-21-47 0,39 57 0,-63-99 0,133 163 0,-143-178 0,0 1 0,1 1 0,-1 0 0,0 0 0,0 0 0,4 7 0,-7-10 0,1 0 0,-1 0 0,0-1 0,0 1 0,1 0 0,-1 0 0,0 0 0,0-1 0,0 1 0,0 0 0,0 0 0,0 0 0,0-1 0,0 1 0,-1 0 0,1 0 0,0 0 0,0-1 0,-1 1 0,1 0 0,0 0 0,-1-1 0,1 1 0,-1 0 0,1-1 0,-1 1 0,1 0 0,-1-1 0,1 1 0,-1-1 0,0 1 0,1-1 0,-1 1 0,0-1 0,1 0 0,-1 1 0,0-1 0,0 0 0,1 1 0,-1-1 0,0 0 0,0 0 0,-1 0 0,-20 5 0,1-2 0,-1 0 0,0-2 0,0 0 0,0-1 0,-23-4 0,-17 1 0,-378 2 0,433 1 0,1 0 0,-1 0 0,0-1 0,0 0 0,1 0 0,-10-3 0,13 3 0,1 0 0,0-1 0,-1 1 0,1 0 0,0-1 0,0 0 0,0 1 0,0-1 0,1 0 0,-1 0 0,0 0 0,1 0 0,-1 0 0,1 0 0,0 0 0,0-1 0,0 1 0,0 0 0,0-1 0,-1-2 0,0-5 0,0 1 0,0-1 0,1 0 0,0 0 0,1 0 0,0 0 0,0 0 0,1 0 0,0 0 0,1 0 0,4-15 0,2 3 0,1-1 0,2 1 0,19-33 0,-24 46 0,1 0 0,0 1 0,1 0 0,-1 0 0,2 0 0,-1 1 0,1 1 0,0-1 0,0 2 0,0-1 0,1 1 0,0 0 0,0 1 0,1 1 0,19-5 0,-22 5-84,1 0 0,-1 0-1,0-1 1,12-7 0,-11 6-860,10-6-5882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852 934 24575,'0'-2'0,"-1"0"0,1 0 0,-1 0 0,1 0 0,-1 0 0,0 0 0,1 0 0,-1 0 0,0 1 0,0-1 0,0 0 0,-1 0 0,1 1 0,0-1 0,-1 1 0,1-1 0,-1 1 0,1 0 0,-1 0 0,0-1 0,0 1 0,1 0 0,-3-1 0,-7-3 0,-1 0 0,-21-5 0,12 3 0,6 1 0,2 0 0,-1-1 0,0-1 0,1 0 0,1-1 0,0 0 0,0-1 0,0 0 0,1-1 0,1 0 0,0-1 0,1 0 0,0-1 0,0 0 0,2 0 0,-1-1 0,2 0 0,-9-25 0,5 1 0,1 0 0,2 0 0,-3-57 0,8-118 0,3 121 0,-1 86 0,0 0 0,0 1 0,1-1 0,0 0 0,0 0 0,0 1 0,0-1 0,1 1 0,3-7 0,-4 9 0,1 1 0,0-1 0,0 1 0,0 0 0,0 0 0,0 0 0,0 0 0,1 0 0,-1 0 0,1 0 0,-1 1 0,1-1 0,-1 1 0,1 0 0,0 0 0,0 0 0,0 0 0,0 0 0,5 0 0,86-13 0,1 4 0,123 4 0,-204 5 0,0 2 0,0 0 0,0 0 0,0 1 0,0 1 0,17 5 0,-25-6 0,-1 1 0,-1-1 0,1 1 0,0 0 0,-1 0 0,1 1 0,-1-1 0,0 1 0,0 0 0,0 0 0,-1 0 0,0 1 0,1-1 0,-1 1 0,-1 0 0,1 0 0,-1 0 0,0 0 0,2 6 0,7 26 0,10 71 0,-16-70 0,3 0 0,12 36 0,-11-49 0,0 1 0,-2-1 0,0 1 0,-2 1 0,-1-1 0,-1 1 0,-1 43 0,-4-62 0,0 0 0,0 0 0,0 1 0,-1-2 0,-1 1 0,1 0 0,-1-1 0,0 1 0,-7 7 0,-48 59 0,52-67 0,-1-1 0,0 1 0,0-1 0,0 0 0,-1-1 0,-15 7 0,11-5 0,1 0 0,-18 13 0,7-3 0,0-1 0,-2-1 0,0-1 0,-33 13 0,37-16 0,0 0 0,1 2 0,-20 15 0,-27 17 0,-116 72 0,-26 14 0,189-121 0,-1-1 0,0-1 0,-35 9 0,37-13 0,1 2 0,0 0 0,0 1 0,0 1 0,-27 16 0,31-15 0,-1 0 0,-25 11 0,39-20 0,1 0 0,-1 0 0,1 0 0,-1 0 0,1 1 0,0-1 0,-1 0 0,1 0 0,-1 0 0,1 0 0,0 1 0,-1-1 0,1 0 0,0 0 0,-1 0 0,1 1 0,0-1 0,-1 0 0,1 1 0,0-1 0,-1 0 0,1 1 0,0-1 0,0 0 0,0 1 0,-1-1 0,1 1 0,0-1 0,0 0 0,0 1 0,0-1 0,0 1 0,0-1 0,0 1 0,0-1 0,0 0 0,0 2 0,15 7 0,28 1 0,31 0 0,59 10 0,123 23 0,-38-8 0,74 17 0,-251-46-29,-35-6-74,0 0 0,0 0 0,1 1 1,-1 0-1,0 1 0,0-1 0,0 1 1,0 0-1,0 1 0,0-1 0,-1 1 1,7 5-1,1 5-6723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0 24575,'-2'46'0,"-1"0"0,-3-1 0,-16 61 0,11-56 0,-160 549 0,154-548 0,-47 117 0,46-127 0,1 1 0,3 1 0,1 0 0,2 1 0,-5 44 0,6-19 0,-1-6 0,-2 108 0,12-137 0,1-16 0,-1 0 0,2 0 0,0 0 0,5 22 0,-4-35 0,-1 0 0,1 0 0,-1 0 0,2-1 0,-1 1 0,0-1 0,1 1 0,0-1 0,0 0 0,0 0 0,0 0 0,1 0 0,-1-1 0,1 1 0,0-1 0,0 0 0,1 0 0,-1 0 0,8 3 0,6 0 0,0-1 0,0 0 0,0-1 0,0-2 0,1 1 0,21-2 0,29 5 0,227 56 0,-6 25 0,-230-72 0,1-2 0,99 7 0,-96-13 0,77 1 0,22 4 0,-88-3-682,127 1-1,-174-10-6143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24575,'947'0'0,"-943"0"0,0 0 0,0 0 0,-1 0 0,1 0 0,0 1 0,0 0 0,-1 0 0,1 0 0,-1 0 0,1 0 0,-1 1 0,1 0 0,-1-1 0,0 1 0,6 5 0,-6-4 0,-1 0 0,0 0 0,0 0 0,0 0 0,0 1 0,0-1 0,-1 1 0,0-1 0,0 1 0,0-1 0,0 1 0,0 0 0,-1 0 0,1-1 0,-1 1 0,0 5 0,-1-3 0,1 0 0,-1 0 0,0 0 0,-1 0 0,1-1 0,-1 1 0,0 0 0,-1-1 0,1 1 0,-1-1 0,0 0 0,-6 9 0,-1-2 0,0-1 0,0 0 0,-24 20 0,26-26 0,1 0 0,-1 0 0,-15 5 0,-21 15 0,11-3 0,-1-2 0,-1-1 0,-1-1 0,0-2 0,-60 17 0,86-29 0,0 1 0,0 0 0,1 1 0,-1 0 0,-13 12 0,13-10 0,0 0 0,-1-1 0,-20 11 0,-5-7 0,31-11 0,0 1 0,0 1 0,0-1 0,0 1 0,0-1 0,1 2 0,-1-1 0,0 0 0,1 1 0,0 0 0,0 0 0,-6 5 0,9-7 0,0 0 0,1 1 0,-1-1 0,0 0 0,1 0 0,-1 1 0,1-1 0,0 0 0,0 0 0,-1 1 0,1-1 0,0 0 0,0 1 0,0-1 0,0 0 0,0 1 0,0-1 0,1 0 0,-1 1 0,0-1 0,1 0 0,-1 0 0,1 1 0,-1-1 0,1 0 0,0 0 0,-1 0 0,1 0 0,0 0 0,0 0 0,0 0 0,2 2 0,3 3 0,0 0 0,1-1 0,14 10 0,13 5 0,1-1 0,1-2 0,1-2 0,0-1 0,1-2 0,67 13 0,242 16 0,-334-40 0,-13-1 0,58 8 0,-55-8 0,0 1 0,0 0 0,0 0 0,-1 0 0,1 0 0,0 1 0,0-1 0,-1 1 0,1 0 0,-1-1 0,0 1 0,1 0 0,-1 0 0,0 1 0,0-1 0,2 3 0,-4-4 0,1 0 0,-1 0 0,1 0 0,-1 0 0,0 0 0,0 0 0,0 0 0,1 0 0,-1 0 0,0 0 0,0 0 0,0 0 0,0 0 0,-1 0 0,1 0 0,0 0 0,0 0 0,0 0 0,-1 0 0,1 0 0,-1-1 0,1 1 0,-1 0 0,1 0 0,-1 0 0,1 0 0,-1-1 0,0 1 0,1 0 0,-1 0 0,0-1 0,0 1 0,0-1 0,-1 2 0,-35 17 0,30-16 0,-71 26 0,-2-3 0,-82 16 0,145-37 0,1 1 0,0 0 0,-28 16 0,-26 10 0,42-24 0,-54 9 0,51-12 0,-45 14 0,22 2-682,-58 31-1,60-26-6143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5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0 24575,'-86'0'0,"-493"20"0,173-7 0,318-14 0,81 1 0,0 0 0,0 1 0,0-1 0,0 1 0,-12 4 0,16-5 0,1 1 0,0 0 0,0 1 0,0-1 0,0 0 0,0 1 0,0-1 0,0 1 0,0-1 0,0 1 0,1 0 0,-1 0 0,1 0 0,-1 0 0,1 0 0,0 0 0,-1 0 0,1 0 0,0 1 0,0 3 0,-5 21 0,2 1 0,1-1 0,1 1 0,1 0 0,5 51 0,0-9 0,0 1002 0,-5-610 0,0-457 0,1 1 0,1-1 0,-1 1 0,1-1 0,0 0 0,0 0 0,0 0 0,1 1 0,0-1 0,3 7 0,-3-10 0,0 1 0,0-1 0,0 1 0,1-1 0,-1 0 0,0 0 0,1 0 0,0 0 0,-1 0 0,1-1 0,0 1 0,0-1 0,0 0 0,0 0 0,0 0 0,0 0 0,0 0 0,7 0 0,37 3 0,0-2 0,71-6 0,-18 0 0,741 3-1365,-813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2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24575,'1'150'0,"-12"334"0,5-406 0,-5-1 0,-2 0 0,-4 0 0,-31 85 0,13-70 0,7-21 0,4 1 0,-20 93 0,30-56 0,-2 169 0,4-16 0,11-248 0,-1 10 0,0 1 0,-2-1 0,0 0 0,-2 0 0,0 0 0,-14 29 0,14-36 0,-1 0 0,2 0 0,0 1 0,1-1 0,1 1 0,-1 22 0,4 111 0,2-88 0,-3-53 0,2 0 0,-1 0 0,2 0 0,-1 0 0,1 0 0,5 11 0,-5-16 0,0 0 0,1 0 0,0 0 0,0-1 0,0 0 0,0 1 0,1-1 0,-1 0 0,1-1 0,0 1 0,1-1 0,-1 0 0,7 5 0,27 12 0,2-2 0,0-1 0,71 19 0,-63-21 0,-26-9 0,1-1 0,-1-1 0,1-1 0,25 1 0,95-7 0,-51 1 0,162 1-1365,-226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1491 99 24575,'-10'-9'0,"0"0"0,0 1 0,0 0 0,-1 1 0,-1 0 0,1 0 0,-1 1 0,0 1 0,-22-7 0,8 5 0,-1 2 0,0 1 0,-46-1 0,-223 7 0,268 0 0,1 2 0,-1 1 0,1 1 0,1 1 0,-44 18 0,-120 70 0,75-35 0,-199 118 0,308-174 0,0-1 0,0 1 0,0 0 0,1 1 0,0 0 0,0-1 0,0 2 0,0-1 0,1 0 0,0 1 0,0 0 0,1 0 0,-1 0 0,1 0 0,1 1 0,-1-1 0,1 1 0,0 0 0,1-1 0,-1 1 0,1 0 0,1 0 0,-1 0 0,1 7 0,12 612 0,-12-625 0,-1 16 0,2 1 0,0-1 0,0 0 0,6 22 0,-5-35 0,-1 1 0,1-1 0,-1 0 0,1 1 0,1-1 0,-1 0 0,0 0 0,1 0 0,0 0 0,0-1 0,0 1 0,1-1 0,-1 0 0,1 0 0,-1 0 0,1 0 0,0 0 0,0-1 0,1 0 0,5 3 0,11 1 0,0-1 0,0-1 0,38 4 0,-11-3 0,57 6 0,184-7 0,-165-6 0,-109 2 0,-1-1 0,0 0 0,0-1 0,0 0 0,0-1 0,0-1 0,0 0 0,-1-1 0,22-12 0,-8 3 0,0-2 0,-2 0 0,34-30 0,-37 28 0,-12 11 0,-1-1 0,0-1 0,0 1 0,14-20 0,-1-1 0,35-38 0,4-4 0,-54 60 0,0 1 0,0-2 0,-1 1 0,-1-1 0,0 1 0,0-1 0,-2-1 0,1 1 0,1-15 0,0-12 0,0-65 0,-3 26 0,0 62 0,1 0 0,1 0 0,0 0 0,11-25 0,-8 21 0,10-41 0,-11 19 0,-3 1 0,-1-50 0,0-16 0,11 33-160,-9 54-1045,2-7-5621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843 377 24575,'1'-59'0,"-3"-72"0,2 128 0,-1 0 0,1-1 0,-1 1 0,0 0 0,0 0 0,0 0 0,-1 0 0,1 0 0,-1 0 0,1 0 0,-1 0 0,0 0 0,0 1 0,-1-1 0,1 1 0,0-1 0,-1 1 0,1 0 0,-1 0 0,0 0 0,0 0 0,0 1 0,0-1 0,0 1 0,0-1 0,0 1 0,0 0 0,-1 1 0,-3-2 0,-12-1 0,1 1 0,-1 1 0,0 1 0,-22 1 0,13 0 0,-33-1 0,31-1 0,0 1 0,0 2 0,-57 10 0,78-9 0,-1 0 0,1 1 0,0 0 0,0 1 0,0 0 0,1 0 0,0 1 0,0 0 0,0 1 0,1 0 0,-13 14 0,-2 7 0,2 1 0,-18 32 0,16-26 0,-2 5 0,1 1 0,2 1 0,1 1 0,3 0 0,2 2 0,1 0 0,3 0 0,-10 74 0,14-47 0,3 1 0,8 102 0,-2-155 0,2 0 0,0 0 0,1-1 0,1 0 0,1 0 0,1 0 0,10 17 0,-2-8 0,1-1 0,1 0 0,35 38 0,-44-56 0,0 0 0,1-1 0,1 0 0,-1 0 0,1-1 0,0-1 0,1 0 0,0 0 0,0-1 0,0-1 0,0 0 0,1 0 0,-1-1 0,1-1 0,0 0 0,0-1 0,0 0 0,0-1 0,15-2 0,-9 0 0,0-1 0,1 0 0,-1-2 0,0 0 0,-1-1 0,1-1 0,-1 0 0,-1-2 0,1 0 0,-2-1 0,1-1 0,16-13 0,-11 5 0,115-105 0,-120 106 0,-1-1 0,-1-1 0,0 0 0,-1-1 0,15-32 0,-13 16 0,-2-1 0,-2 0 0,-1-1 0,-2-1 0,-2 0 0,3-50 0,-8-248 0,-5 209 0,1-235 0,3 502 0,6-1 0,6 0 0,34 145 0,-44-267 0,23 100 0,70 195 0,-92-302 17,-1 0 0,1 0 1,1 0-1,-1 0 0,1-1 0,8 9 0,-10-13-116,0 0 0,0 0 0,0-1 0,1 1 0,-1-1 0,1 0 0,0 0 0,-1 0 0,1 0 0,0-1 0,0 1 0,0-1 0,0 0 0,7 1 0,14-1-6727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1484 0 24575,'0'1359'0,"0"-1351"0,0 76 0,-12 99 0,8-158 0,0 0 0,-1 0 0,-2-1 0,-1 0 0,0 0 0,-2-1 0,0 0 0,-22 32 0,25-44 0,-8 9 0,2 0 0,1 0 0,0 1 0,1 1 0,2 0 0,-9 25 0,-26 65 0,37-83 0,-2-1 0,-1-1 0,-1 0 0,-1 0 0,-18 27 0,23-42 0,1-1 0,1 1 0,0 1 0,0-1 0,-4 23 0,-8 68 0,15-83 0,-9 108 0,10 188 0,3-153 0,0-84 0,-5 96 0,3-170 0,-1 0 0,0-1 0,-1 1 0,1 0 0,-1 0 0,0-1 0,0 1 0,-1-1 0,1 1 0,-1-1 0,0 0 0,0 0 0,0 0 0,-1 0 0,1-1 0,-1 0 0,0 1 0,0-1 0,0-1 0,0 1 0,-7 3 0,-8 3 0,-1-1 0,-1 0 0,-34 7 0,21-6 0,-16 4 0,0-2 0,-2-2 0,-60 2 0,-156-8 0,242-4 0,16 1 0,1 0 0,0-1 0,-1-1 0,1 1 0,0-1 0,0-1 0,0 0 0,-15-7 0,20 8 0,-1-1 0,1 0 0,0 0 0,0 0 0,1 0 0,-1 0 0,1-1 0,-1 1 0,1-1 0,0 0 0,1 0 0,-1-1 0,1 1 0,-1 0 0,1-1 0,1 1 0,-1-1 0,-1-6 0,-3-29 0,5 30 0,0 1 0,-1-1 0,0 1 0,-1 0 0,-6-17 0,-6-9 0,2-1 0,1 0 0,2-1 0,-9-55 0,13 66 0,-17-46 0,15 49 0,0-1 0,-7-38 0,8 6 0,2 1 0,3-1 0,2 0 0,3 0 0,2 1 0,2-1 0,27-97 0,40-89 0,-70 234 0,-1 1 0,1-1 0,0 1 0,0 0 0,1 0 0,0 0 0,0 1 0,0-1 0,1 1 0,0 1 0,0-1 0,1 1 0,0 0 0,-1 0 0,11-4 0,12-6 0,1 2 0,47-15 0,-67 25 0,52-16 0,2 4 0,127-15 0,146 24 0,-189 9 0,186-3-1365,-299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24575,'2'0'0,"-1"1"0,0-1 0,0 0 0,0 1 0,1-1 0,-1 1 0,0-1 0,0 1 0,0 0 0,0-1 0,0 1 0,0 0 0,0 0 0,0 0 0,-1-1 0,1 1 0,0 0 0,0 0 0,-1 0 0,1 1 0,0-1 0,0 1 0,13 33 0,-12-27 0,15 47 0,-3 1 0,12 102 0,-3 125 0,-23-274 0,15 1294 0,-20-780 0,5-500 0,-2 0 0,0 1 0,-2-1 0,-1 0 0,0-1 0,-2 1 0,0-1 0,-18 35 0,24-56 0,1 0 0,-1 1 0,1-1 0,-1 0 0,1 0 0,-1 0 0,0 1 0,0-1 0,0 0 0,0 0 0,0 0 0,0 0 0,0 0 0,0 0 0,0-1 0,0 1 0,-3 1 0,4-2 0,-1 0 0,1 0 0,-1-1 0,0 1 0,1 0 0,-1 0 0,1-1 0,-1 1 0,1 0 0,-1-1 0,1 1 0,-1-1 0,1 1 0,-1 0 0,1-1 0,0 1 0,-1-1 0,1 1 0,0-1 0,-1 1 0,1-1 0,0 0 0,0 1 0,-1-1 0,1 1 0,0-2 0,-3-9 0,1 1 0,0-1 0,0-15 0,0-13 0,3 0 0,1 0 0,12-64 0,38-116 0,-28 123 0,-19 78 0,117-403 0,-115 405 0,0 0 0,2 0 0,0 1 0,0 0 0,2 1 0,11-14 0,80-73 0,-25 26 0,-20 22 0,2 2 0,3 3 0,81-50 0,-23 17 0,-107 72 0,298-216 0,-296 213 0,2 0 0,0 2 0,0-1 0,1 2 0,0 1 0,1 0 0,0 1 0,0 1 0,0 1 0,1 0 0,0 2 0,0 0 0,26 0 0,49-1-1365,-55-2-5461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24575,'6'9'0,"0"0"0,0-1 0,1 0 0,0 0 0,0 0 0,16 12 0,5 6 0,168 170 0,174 167 0,28-25 0,-335-295 0,69 35 0,-75-47 0,-2 3 0,51 41 0,-101-71-65,0 0 0,-1 1 0,0-1 0,1 1 0,-2 1 0,1-1 0,-1 0 0,1 1 0,-1 0 0,-1-1 0,1 1 0,-1 0 0,0 1 0,-1-1 0,1 0 0,-1 0 0,-1 1 0,1-1 0,-1 1 0,-1 10 0,0 9-6761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12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6270 2268 24575,'0'-6'0,"-1"0"0,0 0 0,0 1 0,0-1 0,0 1 0,-1-1 0,0 1 0,0 0 0,-1-1 0,1 1 0,-1 0 0,0 1 0,-1-1 0,-7-8 0,-4-3 0,-1 2 0,-30-23 0,5 5 0,-309-256 0,322 264 0,-1 1 0,0 2 0,-2 1 0,-1 2 0,0 1 0,-1 1 0,-45-14 0,-402-109 0,193 70 0,178 43 0,-2 5 0,-158-10 0,6 10 0,-328-14 0,231 37 0,-143-3 0,423-4 0,0-5 0,-147-36 0,183 37 0,0 3 0,-55 0 0,63 4 0,6-2 0,0-1 0,-32-9 0,5 1 0,-90-24 0,48 10 0,81 21 0,1-1 0,0 0 0,0-1 0,1-1 0,0-1 0,1 0 0,-19-17 0,-27-16 0,-84-61 0,13 10 0,86 60 0,-57-52 0,-22-17 0,104 89 0,2-1 0,0-1 0,-32-35 0,44 43 0,1-1 0,0 0 0,0 0 0,1 0 0,0-1 0,1 0 0,0 0 0,0 0 0,1 0 0,1-1 0,-3-16 0,1-9 0,3 15 0,-2 1 0,0 0 0,-1 0 0,-11-33 0,13 48 0,0 0 0,0-1 0,1 1 0,0 0 0,0-1 0,1 1 0,-1-1 0,1 1 0,0-1 0,1 1 0,0-1 0,-1 1 0,1 0 0,1-1 0,-1 1 0,4-8 0,-3 9 0,0 1 0,0-1 0,1 1 0,-1 0 0,0 0 0,1 0 0,0 0 0,0 0 0,0 0 0,0 1 0,0-1 0,1 1 0,-1 0 0,1 0 0,-1 0 0,1 1 0,0-1 0,-1 1 0,1 0 0,0 0 0,0 0 0,0 0 0,5 1 0,-3 0 0,0 1 0,0 0 0,-1 0 0,1 1 0,0-1 0,-1 1 0,0 1 0,1-1 0,-1 1 0,0 0 0,0 0 0,0 0 0,-1 1 0,1-1 0,-1 1 0,5 5 0,5 6 0,0 1 0,0 0 0,12 20 0,-7-4 0,-14-22 0,1-1 0,0 1 0,1-1 0,0 0 0,0-1 0,1 1 0,0-2 0,10 9 0,17 6 0,0-2 0,1-1 0,43 15 0,15 7 0,-68-29 0,1-1 0,0-2 0,0 0 0,49 7 0,-72-15 0,7 0 0,-1 1 0,0 0 0,0 1 0,0 0 0,12 5 0,-41-4 0,-480-2 0,246-4 0,142 0 0,-120 5 0,208-2 0,-1 2 0,1 0 0,0 2 0,0 0 0,1 2 0,-1 0 0,-30 16 0,53-23 0,-34 14 0,33-14 0,1 0 0,-1 0 0,0 0 0,1 0 0,-1 0 0,0 0 0,1-1 0,-1 1 0,0 0 0,1 0 0,-1 0 0,1-1 0,-1 1 0,0 0 0,1-1 0,-1 1 0,1 0 0,-1-1 0,1 1 0,-1-1 0,1 1 0,-1 0 0,1-1 0,0 1 0,-1-1 0,1 0 0,-1 1 0,1-1 0,0 1 0,0-1 0,-1 0 0,1 1 0,0-1 0,0 1 0,0-1 0,0 0 0,0 1 0,0-1 0,0 0 0,0 1 0,0-1 0,0 0 0,0 1 0,0-1 0,0 0 0,0 1 0,1-1 0,-1 1 0,1-2 0,0-8 0,1 0 0,1 1 0,0-1 0,0 0 0,1 1 0,0 0 0,0 0 0,8-11 0,0 3 0,2 0 0,27-29 0,-12 13 0,-24 25 0,1 1 0,0 0 0,0 1 0,1 0 0,-1 0 0,16-10 0,13-4 0,52-42 0,-72 51-273,-2-1 0,1-1 0,-1 0 0,16-22 0,-16 15-6553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4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461 428 24575,'33'-1'0,"0"2"0,-1 1 0,1 2 0,-1 1 0,52 16 0,-68-16 0,-2 0 0,1 0 0,0-1 0,23 2 0,-33-5 0,-1-1 0,1 0 0,0 0 0,-1-1 0,1 1 0,-1-1 0,1 0 0,0 0 0,-1 0 0,0-1 0,1 0 0,-1 0 0,0 0 0,0 0 0,0-1 0,4-2 0,16-17 0,-1-1 0,-1-1 0,-1-1 0,-1-1 0,-1 0 0,-2-2 0,0 0 0,21-52 0,-35 74 0,-1 0 0,0 0 0,0 0 0,-1 0 0,0-1 0,0 1 0,0 0 0,-1-1 0,0 1 0,0-1 0,-2-11 0,1 14 0,0 0 0,-1 0 0,1 1 0,-1-1 0,0 0 0,0 1 0,0-1 0,-1 1 0,1 0 0,-1 0 0,1 0 0,-1 0 0,0 0 0,-1 0 0,1 1 0,0-1 0,-1 1 0,1 0 0,-7-2 0,-4-2 0,-1 0 0,0 2 0,0 0 0,-1 1 0,1 0 0,-29 0 0,-99 6 0,65 1 0,26-5 0,26 0 0,1 1 0,-33 4 0,51-3 0,1 0 0,-1 0 0,1 1 0,-1 0 0,1 1 0,0-1 0,0 1 0,0 0 0,0 1 0,0-1 0,1 1 0,-1 0 0,-6 7 0,-8 15 0,0 1 0,1 0 0,2 2 0,1 0 0,-24 61 0,-13 24 0,-6-6 0,-42 84 0,83-153 0,2 1 0,-22 83 0,36-117 0,-2 12 0,0 1 0,-1 27 0,5-42 0,0 0 0,0-1 0,0 1 0,0 0 0,0-1 0,1 1 0,-1-1 0,1 1 0,0-1 0,0 1 0,1-1 0,-1 1 0,1-1 0,-1 0 0,1 0 0,0 0 0,0 0 0,1 0 0,-1 0 0,4 3 0,7 1 0,0 1 0,0-1 0,1-1 0,0-1 0,0 0 0,1-1 0,20 4 0,106 10 0,-139-18 0,507 9 0,-315-12 0,173 2-1365,-315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1293 0 24575,'-1'280'0,"20"689"0,17-447 0,-34-477 0,2-1 0,2 1 0,2-1 0,2 0 0,17 47 0,-25-85 0,1 0 0,0 0 0,0 0 0,0-1 0,1 0 0,0 1 0,0-1 0,0 0 0,1-1 0,-1 1 0,1-1 0,0 0 0,0 0 0,1 0 0,-1-1 0,1 0 0,9 4 0,-11-6 0,0 0 0,0 0 0,-1 0 0,1-1 0,0 1 0,0-1 0,0 0 0,0-1 0,0 1 0,0 0 0,0-1 0,0 0 0,0 0 0,0 0 0,-1-1 0,1 1 0,0-1 0,-1 0 0,1 0 0,-1 0 0,0 0 0,0-1 0,0 1 0,0-1 0,0 0 0,0 0 0,-1 0 0,1 0 0,2-5 0,4-7 0,0-1 0,-1-1 0,0 1 0,-1-1 0,-1 0 0,-1-1 0,6-34 0,7-137 0,-15 144 0,41-380 0,6-160 0,-51 222 0,0 536 0,1-73-117,31 1476-2686,-15-1337 2508,23 740-450,-41-855 680,-25 160-1,18-225 609,-4-1 0,-1 0-1,-4-1 1,-42 98 0,30-89 89,15-32-262,-32 57 1,42-86-371,1 0 0,0 1 0,-1-1 1,0-1-1,0 1 0,-1-1 1,1 0-1,-1 0 0,0 0 0,0-1 1,0 0-1,0 0 0,-1-1 1,1 1-1,-1-2 0,1 1 0,-12 1 1,-10 0-2,-1-1 1,1-2 0,-29-3 0,11 1 0,-174 0 0,-110-4 0,275 2 0,0-3 0,0-2 0,0-2 0,1-3 0,1-2 0,1-2 0,0-3 0,-55-31 0,93 45 0,0 0 0,0-1 0,1-1 0,0-1 0,0 0 0,1 0 0,0-1 0,1-1 0,1 0 0,0 0 0,0-1 0,1-1 0,1 1 0,0-1 0,-7-18 0,4 0 0,1 0 0,2-1 0,1-1 0,1 1 0,2-1 0,1 0 0,2 0 0,6-64 0,-1 81-170,0 0-1,1 0 0,1 0 1,0 1-1,1 0 0,1 0 1,13-18-1,-7 13-6655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5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24575,'0'586'0,"0"-580"0,0 0 0,0 0 0,1 0 0,0 0 0,0 0 0,0 0 0,3 7 0,-3-11 0,0 1 0,1-1 0,-1 0 0,1 0 0,-1 0 0,1 0 0,0-1 0,-1 1 0,1 0 0,0-1 0,0 1 0,0-1 0,0 0 0,1 0 0,-1 1 0,0-1 0,0-1 0,1 1 0,-1 0 0,5 0 0,31 5 0,0-2 0,1-2 0,77-6 0,-52 1 0,-59 3 0,1 0 0,0 0 0,-1-1 0,0 0 0,1 0 0,-1-1 0,1 1 0,-1-1 0,0 0 0,8-5 0,-10 5 0,0-1 0,0 1 0,0-1 0,0 0 0,-1 0 0,1 0 0,-1 0 0,0-1 0,0 1 0,0-1 0,0 1 0,0-1 0,-1 0 0,0 0 0,2-5 0,6-27 0,-2 5 0,16-40 0,-17 52 0,0 0 0,-1-1 0,-1 1 0,0-1 0,0-24 0,-5-104 0,-1 75 0,2-92 0,26 354 0,-8-66 0,31 176 0,-1-11 0,-36-192 0,-2 99 0,-9-179 8,1 0 0,0 0-1,1 0 1,1 0 0,1-1-1,8 23 1,8 22-1427,-14-34-5407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5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1359 2 24575,'-153'-1'0,"-177"3"0,275 3 0,-99 22 0,99-15 0,-108 9 0,120-17 0,0 1 0,-58 16 0,-18 2 0,96-20 0,-30 5 0,50-7 0,0 0 0,0 0 0,1 0 0,-1 1 0,0-1 0,0 1 0,1-1 0,-1 1 0,1 0 0,-1 0 0,1 0 0,0 0 0,0 1 0,-4 4 0,2 3 0,0 0 0,0 0 0,1 1 0,0-1 0,1 1 0,0 0 0,1 0 0,0-1 0,1 18 0,0-7 0,1 643 0,6-244 0,-7 518 0,-1-934 0,1 0 0,0 0 0,1-1 0,-1 1 0,1 0 0,-1 0 0,1 0 0,0-1 0,0 1 0,1-1 0,-1 1 0,1-1 0,0 1 0,0-1 0,4 6 0,-2-6 0,-1 0 0,1-1 0,0 1 0,0-1 0,0 0 0,0 0 0,0 0 0,0-1 0,0 1 0,1-1 0,-1 0 0,0 0 0,8 0 0,42 3 0,1-2 0,54-6 0,-14 1 0,765 1-1365,-833 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815 154 24575,'0'-25'0,"1"14"0,-1 1 0,0-1 0,-1 0 0,0 1 0,-3-14 0,3 21 0,0 0 0,0 0 0,0 1 0,-1-1 0,1 0 0,-1 1 0,1 0 0,-1-1 0,0 1 0,0 0 0,0 0 0,0 0 0,0 0 0,0 0 0,-1 0 0,1 1 0,-1-1 0,1 1 0,-1-1 0,0 1 0,0 0 0,1 0 0,-7-1 0,2 1 0,0 0 0,0 1 0,-1 0 0,1 0 0,0 0 0,0 1 0,0 0 0,-1 0 0,1 1 0,0 0 0,1 0 0,-13 7 0,-8 4 0,-44 31 0,51-31 0,-56 42 0,2 2 0,3 4 0,-104 114 0,161-160 0,1 1 0,0 0 0,1 0 0,0 1 0,1 1 0,2 0 0,-1 0 0,2 1 0,1 1 0,0-1 0,1 1 0,1 0 0,1 0 0,1 0 0,1 1 0,1-1 0,1 26 0,10 170 0,-9-207 0,0-1 0,1 0 0,0 0 0,0 0 0,1 0 0,0 0 0,0 0 0,1-1 0,0 0 0,0 1 0,1-2 0,-1 1 0,2 0 0,-1-1 0,1 0 0,0 0 0,0-1 0,0 1 0,15 8 0,6 1 0,1-1 0,1-1 0,57 18 0,-73-27 0,46 15 0,0-3 0,1-3 0,106 9 0,-131-19 0,631 76 0,-125 31 0,-528-107 0,19 3 0,-1 2 0,1 1 0,42 19 0,-68-25 0,-1 0 0,0 0 0,0 0 0,-1 1 0,1 0 0,-1 0 0,0 0 0,0 1 0,0-1 0,0 1 0,-1 0 0,0 0 0,0 0 0,0 1 0,-1-1 0,0 1 0,0-1 0,0 1 0,0 0 0,-1 0 0,1 11 0,-1 9 0,0-1 0,-2 1 0,-8 47 0,3-27 0,2-2 0,1-8 0,-11 54 0,11-78 0,-1 1 0,0-1 0,-1 0 0,0 0 0,-1 0 0,0-1 0,-15 21 0,3-11 0,-1-1 0,-1 0 0,-1-2 0,0 0 0,-1-1 0,-1-2 0,-1 0 0,-30 14 0,-30 8 0,-100 31 0,113-43 0,32-13 0,0-1 0,0-3 0,-1 0 0,-53 1 0,-162-7 0,147-5 0,86 3 0,-111-6 0,121 5 0,-1-1 0,1-1 0,0 0 0,0 0 0,0-1 0,0-1 0,1 0 0,-14-8 0,23 12-52,0 0-1,0 0 1,0-1-1,0 1 1,0-1-1,1 0 1,-1 0-1,1 1 1,-1-1-1,1 0 1,-1 0-1,1 0 1,0 0-1,0-1 1,0 1-1,0 0 1,1 0-1,-1-1 1,1 1-1,-1 0 1,1-1-1,0 1 0,0-1 1,0 1-1,0-4 1,7-27-6774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8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24575,'4'0'0,"1"1"0,0 0 0,-1 0 0,1 0 0,-1 0 0,1 1 0,-1 0 0,0 0 0,0 0 0,0 1 0,0-1 0,0 1 0,4 3 0,49 50 0,-34-32 0,35 35 0,131 119 0,-184-174 0,1 1 0,0-1 0,0-1 0,0 1 0,0-1 0,0 0 0,1-1 0,-1 1 0,1-1 0,13 2 0,-16-4 0,1 1 0,0-2 0,0 1 0,0 0 0,0-1 0,-1 0 0,1 0 0,0 0 0,-1-1 0,1 0 0,-1 0 0,1 0 0,-1 0 0,0-1 0,0 1 0,5-5 0,3-4 0,0 0 0,-1-1 0,-1 0 0,0-1 0,0-1 0,-1 1 0,-1-1 0,10-22 0,-1-4 0,23-82 0,-37 112 0,-1 1 0,0-1 0,-1 0 0,1 0 0,-2-16 0,0 24 0,0-1 0,0 1 0,0-1 0,-1 1 0,1 0 0,-1-1 0,0 1 0,0 0 0,0 0 0,0-1 0,0 1 0,0 0 0,0 0 0,-1 0 0,1 0 0,-1 0 0,0 1 0,1-1 0,-1 0 0,0 1 0,0-1 0,0 1 0,0 0 0,0 0 0,0-1 0,-1 2 0,1-1 0,-2-1 0,-7-1 0,1 1 0,-1 1 0,0-1 0,1 2 0,-1-1 0,0 1 0,1 1 0,-1 0 0,-17 4 0,-5 4 0,-54 22 0,0 0 0,66-25 0,0 1 0,1 1 0,-33 17 0,43-19 0,0 0 0,1 1 0,0 0 0,1 1 0,-1-1 0,1 2 0,1-1 0,-11 16 0,-16 24 0,17-26 0,-18 35 0,30-48 0,0 1 0,1 0 0,1 0 0,0 0 0,0 0 0,1 0 0,-2 13 0,0 63 0,9 121 0,-4-186 0,2-1 0,0 0 0,2 0 0,0 0 0,1 0 0,1-1 0,17 33 0,-17-38 0,1 0 0,0-1 0,1-1 0,1 1 0,0-1 0,1-1 0,0 0 0,1 0 0,0-1 0,24 15 0,-25-20 0,-1 0 0,1-1 0,0 0 0,0 0 0,1-2 0,-1 1 0,1-1 0,18 0 0,12-1 0,44-6 0,-18 1 0,63 2-1365,-97 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24575,'6'0'0,"6"0"0,14 0 0,12 0 0,11-6 0,13-6 0,8-3 0,-4 3 0,-1 3 0,-12-3 0,-4 1 0,1 2 0,2 3 0,4 2 0,-3 2 0,-10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24575,'0'1494'0,"25"-1094"0,-18-318 0,12 31-695,-16-102 25,2 17-6156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24575,'-1'343'0,"3"375"0,32-268 0,-1-9 0,-33-344 0,0-182 0,4 1 0,22-126 0,-14 124 0,6-39 0,47-181 0,-59 288 0,1 0 0,1 1 0,0-1 0,1 2 0,1-1 0,20-25 0,-5 14 0,0 0 0,42-34 0,-57 54 0,1 0 0,0 1 0,1 0 0,-1 1 0,1 0 0,1 1 0,14-4 0,94-20 0,-40 12 0,2-3 0,76-22 0,-132 32 0,0 0 0,0-2 0,41-24 0,-55 28-273,0 0 0,0 1 0,1 0 0,17-5 0,-8 6-6553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2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24575,'0'5'0,"0"24"0,5 29 0,8 26 0,6 21 0,6 4 0,4-1 0,3-2 0,6-3 0,9-13 0,-5-16 0,-4-16 0,-2-12 0,-8-14-8191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966 1 24575,'1'4'0,"-1"0"0,1 1 0,0-1 0,1 0 0,-1 0 0,1 0 0,0 0 0,0 0 0,0 0 0,0 0 0,1 0 0,-1-1 0,1 1 0,0-1 0,0 0 0,0 0 0,5 3 0,9 8 0,1-1 0,22 13 0,-23-16 0,124 63 0,-52-31 0,-23-7 0,110 53 0,-125-61 0,-43-22 0,1 1 0,0-2 0,0 1 0,0-1 0,1-1 0,-1 0 0,19 4 0,-10-5 0,52 8 0,-66-9 0,-1 0 0,1 0 0,0 0 0,0 1 0,0-1 0,-1 1 0,1 0 0,-1 0 0,1 0 0,-1 1 0,0-1 0,0 1 0,5 4 0,-8-7 0,0 1 0,1-1 0,-1 1 0,0-1 0,1 1 0,-1-1 0,0 1 0,1 0 0,-1-1 0,0 1 0,0-1 0,0 1 0,0 0 0,0-1 0,0 1 0,0-1 0,0 1 0,0 0 0,0-1 0,0 1 0,0-1 0,0 1 0,0 0 0,0-1 0,0 1 0,-1-1 0,1 1 0,0-1 0,-1 2 0,-17 9 0,-29-2 0,46-9 0,-421 31 0,227-34 0,-184 5 0,336 3 0,-71 16 0,-25 5 0,1-23 0,103-5 0,0 2 0,0 2 0,1 1 0,-43 10 0,56-7 0,12-3 0,0 0 0,1-1 0,-1 0 0,0 0 0,-13 0 0,20-2 0,0 0 0,0 0 0,0 0 0,0-1 0,0 1 0,0-1 0,0 1 0,0-1 0,0 0 0,1 0 0,-1 0 0,0 0 0,0 0 0,1 0 0,-1 0 0,1 0 0,-1-1 0,1 1 0,-1-1 0,1 1 0,0-1 0,0 1 0,-1-1 0,1 0 0,1 0 0,-1 0 0,0 1 0,0-1 0,0-3 0,-2-5 0,1 0 0,0 0 0,0-1 0,1 1 0,1 0 0,0-1 0,0 1 0,1 0 0,0-1 0,1 1 0,4-14 0,-1 10 0,0-1 0,1 2 0,0-1 0,1 1 0,1 0 0,0 0 0,12-14 0,-12 19 0,0 0 0,0 1 0,0 0 0,1 1 0,-1 0 0,14-7 0,60-25 0,-80 37 0,163-82 0,-146 74 0,-1 0 0,2 0 0,-1 2 0,1 0 0,0 2 0,1 0 0,32-3 0,82-15 0,-128 21 0,-1 0 0,1 0 0,-1-1 0,1 0 0,-1 0 0,0 0 0,5-5 0,-5 4 0,0 0 0,-1 1 0,1 0 0,0 0 0,1 0 0,-1 1 0,0 0 0,8-2 0,93-17-1365,-86 17-5461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21 482 24575,'13'-1'0,"-1"-1"0,1 0 0,-1 0 0,1-1 0,-1-1 0,0 0 0,0-1 0,-1 0 0,0-1 0,1 0 0,-2-1 0,1 0 0,17-16 0,0-2 0,-2-2 0,0 0 0,29-42 0,-46 58 0,-1-1 0,0 0 0,0-1 0,-1 1 0,-1-2 0,0 1 0,-1-1 0,0 1 0,-1-1 0,-1-1 0,0 1 0,-1 0 0,0-25 0,-2 37 0,1 0 0,-1 0 0,0 1 0,0-1 0,0 0 0,-1 1 0,1-1 0,0 0 0,0 1 0,-1-1 0,1 0 0,-1 1 0,0-1 0,0 1 0,1-1 0,-1 1 0,0-1 0,0 1 0,0 0 0,0-1 0,-1 1 0,1 0 0,0 0 0,0 0 0,-1 0 0,1 0 0,-1 0 0,1 0 0,-1 0 0,1 1 0,-1-1 0,1 1 0,-1-1 0,0 1 0,1-1 0,-1 1 0,0 0 0,1 0 0,-1 0 0,0 0 0,1 0 0,-1 0 0,0 0 0,1 1 0,-4 0 0,-4 2 0,0 0 0,0 0 0,0 1 0,1 0 0,-1 1 0,1 0 0,-9 7 0,-3 3 0,1 2 0,0 0 0,2 1 0,0 0 0,1 1 0,-15 25 0,21-29 0,1 0 0,1 1 0,1-1 0,0 2 0,1-1 0,1 1 0,1 0 0,0 0 0,-2 30 0,6 56 0,1-75 0,-1-1 0,0 1 0,-2-1 0,-11 51 0,-13 1 0,16-54 0,2 1 0,-11 51 0,18-68 0,0 0 0,1 0 0,0 0 0,0 0 0,1 0 0,0 0 0,1 0 0,-1-1 0,2 1 0,-1 0 0,2-1 0,7 16 0,3 0 0,1-2 0,1 0 0,36 38 0,68 54 0,-95-92 0,-6-5 0,1 1 0,0-2 0,35 20 0,-47-32 0,-1 0 0,1-1 0,0 0 0,0 0 0,0-1 0,0 0 0,0 0 0,1-1 0,-1 0 0,0 0 0,1-1 0,-1 0 0,1-1 0,-1 0 0,9-2 0,-1-2-136,0-1-1,-1-1 1,1 0-1,-1-1 1,-1 0-1,1-2 1,-2 1-1,1-2 0,19-20 1,-8 6-6690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617 162 24575,'2'0'0,"-1"1"0,0-1 0,0 0 0,0 0 0,0 1 0,0-1 0,0 1 0,0-1 0,0 1 0,0 0 0,0-1 0,0 1 0,0 0 0,0 0 0,0-1 0,-1 1 0,1 0 0,0 0 0,-1 0 0,2 1 0,10 24 0,-5-4 0,0 0 0,-2 1 0,0-1 0,1 36 0,-2 98 0,-3-100 0,-2 97 0,1 49 0,1-192 0,0 1 0,0-1 0,0 0 0,7 19 0,-8-28 0,0 0 0,0 0 0,1 1 0,-1-1 0,1 0 0,-1 0 0,1 1 0,-1-1 0,1 0 0,0 0 0,0 0 0,0 0 0,-1 0 0,1 0 0,0 0 0,0 0 0,0-1 0,0 1 0,0 0 0,1 0 0,-1-1 0,0 1 0,0-1 0,0 1 0,1-1 0,-1 0 0,0 1 0,0-1 0,1 0 0,-1 0 0,0 0 0,1 0 0,-1 0 0,0 0 0,1 0 0,-1 0 0,0 0 0,0-1 0,1 1 0,-1 0 0,0-1 0,0 0 0,0 1 0,1-1 0,-1 1 0,0-1 0,1-1 0,6-4 0,-1-1 0,1 0 0,-1 0 0,-1-1 0,1 1 0,-1-1 0,-1-1 0,0 1 0,0-1 0,0 0 0,3-11 0,-1 5 0,1 0 0,0 1 0,10-14 0,-12 19 0,0 0 0,0-1 0,-1 1 0,0-1 0,-1 0 0,0 0 0,-1-1 0,0 1 0,-1-1 0,3-20 0,-3-8 0,-4-68 0,-1 41 0,1-419 0,2 3178 0,1-2667 0,-2 0 0,-1 1 0,-1-1 0,-1 0 0,-12 42 0,13-60 0,1-1 0,-2 0 0,1 1 0,-1-1 0,0 0 0,0 0 0,-1-1 0,0 0 0,0 1 0,0-2 0,-1 1 0,0-1 0,0 1 0,0-2 0,-1 1 0,0-1 0,0 0 0,0 0 0,0-1 0,0 0 0,-1 0 0,-14 3 0,-17-1 0,-1-1 0,1-2 0,-61-5 0,31 1 0,33 1 0,-1-2 0,-39-7 0,58 7 0,0-2 0,1 0 0,-1-1 0,1-1 0,1-1 0,-19-10 0,11 4 0,6 3 0,0 0 0,-32-26 0,45 32 0,0 0 0,1 0 0,-1 0 0,1-1 0,0 0 0,1 0 0,-1 0 0,1 0 0,0 0 0,1 0 0,-1-1 0,1 1 0,-1-9 0,-1-16-43,2 0-1,1 1 1,3-34 0,0 23-1149,-1 1-5634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24575,'-2'1'0,"1"-1"0,0 0 0,0 1 0,0-1 0,0 1 0,0-1 0,0 1 0,0-1 0,0 1 0,0 0 0,0-1 0,0 1 0,0 0 0,0 0 0,1 0 0,-1 0 0,0 0 0,1 0 0,-1 0 0,0 0 0,1 0 0,-1 0 0,1 0 0,0 0 0,-1 1 0,1-1 0,0 2 0,-7 37 0,7-35 0,-4 44 0,4-32 0,-1 0 0,-1 0 0,0 0 0,-2 0 0,0 0 0,0 0 0,-11 22 0,6-20 0,0-1 0,-1-1 0,-1 0 0,-1 0 0,0-1 0,-1-1 0,-1 0 0,-29 24 0,-47 25-1365,73-51-5461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1487 24575,'0'-1300'0,"-1"1290"0,2-1 0,-1 0 0,1 1 0,1-1 0,0 0 0,0 1 0,6-16 0,-5 22 0,-1-1 0,1 1 0,0-1 0,0 1 0,0 0 0,1 0 0,-1 0 0,1 1 0,0-1 0,0 1 0,0 0 0,0 0 0,1 0 0,-1 1 0,1-1 0,0 1 0,6-2 0,8-2 0,0 1 0,1 1 0,-1 1 0,34-2 0,83 6 0,-85 1 0,471 4 0,-518-6 0,-1-1 0,0 1 0,1 0 0,-1 0 0,0 0 0,1 1 0,-1-1 0,0 1 0,0 0 0,1 0 0,-1 0 0,0 0 0,0 1 0,0-1 0,0 1 0,-1 0 0,1 0 0,0 0 0,-1 0 0,1 0 0,-1 0 0,1 1 0,-1-1 0,0 1 0,0 0 0,-1-1 0,1 1 0,0 0 0,-1 0 0,0 0 0,1 0 0,0 5 0,4 13 0,-1 0 0,-1 0 0,-1 1 0,0 22 0,-2 93 0,-2-83 0,0 6 0,4 244 0,1-230 0,4 0 0,19 82 0,-10-82 0,-4 2 0,-2-1 0,-5 2 0,-4 138 0,-3-210 0,1-1 0,-1 0 0,0 1 0,0-1 0,0 0 0,-1 0 0,1 0 0,-1 0 0,0 0 0,0 0 0,0 0 0,-1 0 0,1-1 0,-1 1 0,0-1 0,0 0 0,0 0 0,-1 0 0,1 0 0,-1-1 0,1 1 0,-1-1 0,0 0 0,0 0 0,0 0 0,-8 2 0,-8 1 0,1-1 0,-1 0 0,1-2 0,-34 1 0,38-3 0,-449 0 0,194-3 0,207 4 0,37 1 0,0-1 0,0-2 0,-1 0 0,-30-7 0,56 8 0,1 0 0,-1 0 0,0-1 0,0 1 0,1 0 0,-1 0 0,0-1 0,0 1 0,1 0 0,-1-1 0,0 1 0,1-1 0,-1 1 0,0-1 0,1 1 0,-1-1 0,1 1 0,-1-1 0,1 0 0,-1 1 0,1-1 0,-1 0 0,1 1 0,0-1 0,-1 0 0,1 0 0,0 1 0,0-1 0,0 0 0,-1 0 0,1 0 0,0 1 0,0-1 0,0 0 0,0 0 0,0 0 0,1 1 0,-1-1 0,0 0 0,0 0 0,0 1 0,1-1 0,-1 0 0,0 0 0,1-1 0,4-6 0,-1 1 0,1-1 0,11-12 0,4-8 0,-15 13-170,-1-1-1,0 1 0,-1-1 1,-1 0-1,0 0 0,-1 1 1,-1-25-1,-1 12-6655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2344 24575,'-1'-154'0,"3"-171"0,5 244 0,20-91 0,-8 54 0,49-275 0,-60 353 0,7-54 0,-5 0 0,-1-148 0,-8 214 0,1-1 0,9-41 0,-5 36 0,2-38 0,-7 43 0,1-1 0,1 1 0,2 0 0,1 0 0,11-33 0,-11 44 0,1 0 0,0 0 0,2 1 0,17-27 0,-21 37 0,0 1 0,0 1 0,0-1 0,1 1 0,0 0 0,0 0 0,0 0 0,0 1 0,1 0 0,0 1 0,0-1 0,0 1 0,0 1 0,12-4 0,-15 5 0,0 0 0,0 0 0,0 1 0,0-1 0,0 1 0,0 0 0,0 0 0,0 0 0,0 1 0,0-1 0,6 3 0,-7-2 0,-1 0 0,0 0 0,0 0 0,1 1 0,-1-1 0,0 1 0,0 0 0,0 0 0,-1-1 0,1 1 0,0 0 0,-1 0 0,1 1 0,-1-1 0,0 0 0,1 0 0,-1 1 0,0-1 0,1 5 0,3 20 0,0-1 0,-2 1 0,-1 0 0,-1 0 0,-1 0 0,-7 50 0,6-73 0,0 0 0,0 0 0,0 0 0,0 0 0,-1 0 0,1 0 0,-1 0 0,0-1 0,0 1 0,0-1 0,-1 1 0,1-1 0,-1 0 0,0 0 0,0 0 0,-4 3 0,-5 2 0,1 0 0,-1-1 0,-20 8 0,-7 4 0,24-12 25,0 0-1,-1-1 1,-29 8-1,-7 1-1487,32-7-5363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24575,'115'2'0,"125"-5"0,-236 3 0,-1 0 0,0-1 0,0 0 0,0 0 0,0 0 0,0 0 0,0 0 0,0 0 0,0-1 0,-1 1 0,1-1 0,0 0 0,-1 0 0,1 0 0,-1 0 0,0 0 0,0-1 0,0 1 0,0-1 0,0 1 0,0-1 0,-1 0 0,1 0 0,-1 0 0,0 0 0,1 0 0,-2 0 0,1 0 0,0 0 0,0-4 0,1-11 0,0 0 0,-2 0 0,0-1 0,-3-22 0,1 6 0,-2-82 0,-16 180 0,-3 1 0,-3-1 0,-49 85 0,49-99 0,-18 27 0,24-45 0,-15 34 0,30-53 0,1 0 0,0 0 0,0 0 0,1 0 0,0 1 0,-1 22 0,3-18 0,0-1 0,1-1 0,0 0 0,3 22 0,-3-34 0,1 1 0,0-1 0,0 1 0,0-1 0,0 1 0,1-1 0,-1 0 0,1 1 0,0-1 0,0 0 0,0 0 0,0 0 0,1 0 0,-1-1 0,1 1 0,-1-1 0,1 1 0,0-1 0,5 3 0,2 0 0,1-1 0,0 0 0,0-1 0,0 0 0,1-1 0,-1 0 0,15 0 0,87-2 0,-76-1 0,480-5-1365,-490 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67 439 24575,'2'191'0,"-5"214"0,1-364 0,-2 0 0,-10 45 0,13-83 0,1 1 0,-2-1 0,1 0 0,0 1 0,-1-1 0,1 0 0,-4 5 0,5-8 0,-1 0 0,1 0 0,0 1 0,0-1 0,0 0 0,0 0 0,-1 0 0,1 1 0,0-1 0,0 0 0,-1 0 0,1 0 0,0 0 0,0 0 0,-1 1 0,1-1 0,0 0 0,-1 0 0,1 0 0,0 0 0,0 0 0,-1 0 0,1 0 0,0 0 0,-1 0 0,1 0 0,0 0 0,0 0 0,-1 0 0,1 0 0,0 0 0,0-1 0,-1 1 0,1 0 0,-9-18 0,3-17 0,2 0 0,1-1 0,2 0 0,1 1 0,2-1 0,1 1 0,2-1 0,1 1 0,17-51 0,-6 37 0,3 2 0,2 0 0,48-77 0,104-120 0,-141 199 0,-9 11-195,1 2 0,2 1 0,1 2 0,1 0 0,1 2 0,42-29 0,-41 37-6631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5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34 24575,'0'-1'0,"-1"-1"0,1 1 0,-1 0 0,1 0 0,-1 0 0,1-1 0,-1 1 0,0 0 0,0 0 0,1 0 0,-1 0 0,0 0 0,0 1 0,0-1 0,0 0 0,0 0 0,0 0 0,0 1 0,-1-1 0,1 1 0,0-1 0,0 1 0,0-1 0,-1 1 0,1 0 0,0-1 0,0 1 0,-2 0 0,-44-5 0,40 4 0,-328-4 0,203 7 0,128-2 0,0 0 0,1 0 0,-1 0 0,0 0 0,1 1 0,-1 0 0,1-1 0,-1 1 0,1 1 0,-1-1 0,1 1 0,-1-1 0,1 1 0,0 0 0,0 0 0,0 0 0,-3 4 0,2-2 0,1 1 0,0-1 0,0 1 0,1 0 0,-1 0 0,1 0 0,0 0 0,1 1 0,-1-1 0,1 0 0,-1 9 0,-5 57 0,3 1 0,8 114 0,-1-80 0,-3-99 0,1 0 0,-1 0 0,1 0 0,0 0 0,0 0 0,1 0 0,0 0 0,1-1 0,-1 1 0,5 6 0,-5-9 0,0-1 0,1 0 0,0 0 0,0 0 0,0 0 0,0-1 0,0 1 0,0-1 0,1 0 0,-1 0 0,1 0 0,-1 0 0,1 0 0,0-1 0,0 0 0,0 0 0,0 0 0,0 0 0,5 0 0,26 1 0,0-1 0,57-5 0,-15-1 0,274 3 0,-347 2 0,0 0 0,0 0 0,0 0 0,0 1 0,0-1 0,0 1 0,0 0 0,-1 0 0,1 0 0,0 1 0,4 2 0,-5-2 0,-1 0 0,1 1 0,-1-1 0,0 1 0,0-1 0,0 1 0,0 0 0,-1-1 0,1 1 0,-1 0 0,1 0 0,-1 0 0,0 0 0,0 1 0,0 2 0,8 46 0,-2-1 0,-3 1 0,-4 103 0,-1-92 0,1-10 0,2-10 0,-3-1 0,-2 0 0,-13 74 0,14-111 0,1 0 0,-1-1 0,0 1 0,0 0 0,0-1 0,-1 0 0,0 0 0,0 0 0,0 0 0,0 0 0,0 0 0,-1-1 0,-6 6 0,3-4 0,-1-1 0,0 1 0,0-1 0,0 0 0,0-1 0,0 0 0,-10 2 0,-11 0 0,0 0 0,0-2 0,-46-1 0,-374-5-1365,418 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1295 1 24575,'-1197'0'0,"1191"0"0,1 0 0,-1 0 0,0 1 0,1-1 0,-1 1 0,1 1 0,-10 2 0,13-3 0,0 0 0,0 1 0,0-1 0,0 1 0,0-1 0,0 1 0,0 0 0,1 0 0,-1 0 0,0 0 0,1 0 0,0 0 0,-1 0 0,1 0 0,0 0 0,0 1 0,0-1 0,1 0 0,-1 1 0,0 3 0,-5 39 0,1 0 0,3-1 0,5 72 0,0-41 0,2 1565 0,-6-957 0,1-677 0,-1 5 0,2 1 0,-1-1 0,4 18 0,-3-26 0,0 0 0,0 0 0,0 1 0,1-1 0,-1 0 0,1 0 0,0 0 0,-1 0 0,1-1 0,1 1 0,-1 0 0,0-1 0,0 0 0,1 1 0,0-1 0,4 3 0,6 2 0,0-1 0,1-1 0,0 0 0,0 0 0,0-1 0,0-1 0,25 2 0,109 1 0,-124-6 0,788-3 0,-717-2 34,153-27-1,-79 7-1465,-131 21-5394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10815 1 24575,'0'28'0,"1"-13"0,-1 0 0,-1 0 0,-3 19 0,3-28 0,0-1 0,-1 0 0,0 0 0,0 0 0,0 0 0,-1 0 0,1-1 0,-1 1 0,0-1 0,-1 0 0,1 0 0,-8 8 0,-8 6 0,-26 35 0,36-41 0,0 0 0,-1-1 0,-1 0 0,1 0 0,-2-1 0,1 0 0,-2-1 0,1-1 0,-15 8 0,-17 1 0,0-2 0,-60 11 0,-35 12 0,36-5 0,0-5 0,-2-4 0,-133 12 0,-68 18 0,173-26 0,59-16 0,-109 4 0,-79-14 0,175-3 0,-527-2 0,-739 4 0,864 25 0,37-2 0,-208-20 0,108-3 0,140 31 0,2 30 0,26-2 0,-1050 161 0,1057-159 0,133-26 0,-293 60 0,362-43 0,144-40 0,1 0 0,0 2 0,-41 27 0,-80 68 0,138-101 0,1 1 0,1 0 0,0 0 0,0 1 0,1 0 0,0 1 0,1 0 0,-9 16 0,-66 111 0,57-100 90,22-34-298,1 0 0,0 1 0,0-1 0,0 1 1,1 0-1,-5 10 0,3 2-6618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2445 24575,'-5'-6'0,"1"1"0,0-1 0,1 0 0,-1-1 0,1 1 0,0-1 0,1 1 0,0-1 0,-2-8 0,0 2 0,-55-212 0,-41-312 0,72 200 0,27 0 0,0 9 0,-3 272 0,-3 0 0,-14-56 0,10 62 0,2 0 0,-4-99 0,13 145 0,0 1 0,0 0 0,1 0 0,-1-1 0,1 1 0,-1 0 0,1 0 0,0 0 0,0 0 0,0 0 0,1 0 0,-1 0 0,1 0 0,0 0 0,-1 1 0,1-1 0,0 0 0,3-1 0,0 0 0,0 1 0,0 0 0,1 0 0,-1 0 0,1 1 0,0-1 0,-1 2 0,1-1 0,8-1 0,59-11 0,142-7 0,79 18 0,-214 4 0,-73-1 0,-1 0 0,1 0 0,-1 1 0,1 0 0,-1 0 0,1 0 0,-1 1 0,0 0 0,0 1 0,0-1 0,8 5 0,-11-4 0,0-1 0,1 1 0,-1 0 0,0 1 0,0-1 0,-1 0 0,1 1 0,-1 0 0,0-1 0,1 1 0,-2 0 0,1 0 0,0 0 0,-1 0 0,0 1 0,0-1 0,1 8 0,2 31 0,-2-1 0,-6 73 0,0-20 0,4-5 0,-2 65 0,2-147 0,-1-1 0,0 0 0,-1 1 0,0-1 0,0 0 0,0 0 0,-1 0 0,0 0 0,-1 0 0,1 0 0,-1-1 0,0 0 0,-1 0 0,0 0 0,0 0 0,0-1 0,0 0 0,-1 0 0,0 0 0,0-1 0,0 0 0,-1 0 0,-7 3 0,-14 5 0,-1-1 0,0-1 0,-1-2 0,-43 7 0,-22 6 0,-127 54 0,100-28-1365,102-39-5461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24575,'0'1183'0,"1"-1138"0,-3-1 0,-1 1 0,-2-1 0,-2 0 0,-24 82 0,17-82 0,11-31 0,-1 0 0,0 0 0,-11 20 0,15-33 0,0 0 0,0 0 0,0 0 0,0 0 0,0-1 0,0 1 0,0 0 0,0 0 0,0 0 0,0 0 0,0 0 0,0-1 0,0 1 0,0 0 0,0 0 0,0 0 0,0 0 0,0 0 0,0-1 0,-1 1 0,1 0 0,0 0 0,0 0 0,0 0 0,0 0 0,0 0 0,0 0 0,-1 0 0,1 0 0,0-1 0,0 1 0,0 0 0,0 0 0,0 0 0,-1 0 0,1 0 0,0 0 0,0 0 0,0 0 0,0 0 0,0 0 0,-1 0 0,1 0 0,0 0 0,0 0 0,0 0 0,0 0 0,0 0 0,-1 0 0,1 1 0,0-1 0,0 0 0,0 0 0,0 0 0,0 0 0,0 0 0,-1 0 0,1 0 0,0 0 0,0 0 0,0 1 0,0-1 0,0 0 0,0 0 0,-3-16 0,1 0 0,0-1 0,1 1 0,1 0 0,1-1 0,3-18 0,-1 3 0,8-147 0,40-342 0,-41 465 0,3 0 0,2 0 0,2 2 0,3 0 0,2 1 0,3 1 0,31-50 0,-52 97 0,-1 0 0,1 0 0,0 0 0,0 0 0,0 1 0,1 0 0,0 0 0,-1 0 0,2 0 0,-1 1 0,6-4 0,0 3 0,0 0 0,1 1 0,-1 0 0,24-3 0,37-4 0,-1-4 0,0-2 0,130-50 0,-164 50-49,63-24-1267,-56 28-5510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910 195 24575,'2'-39'0,"-1"29"0,0-1 0,0 0 0,-1 1 0,-1-1 0,0 0 0,0 1 0,-1-1 0,-5-15 0,5 23 0,-1 0 0,1 0 0,-1 0 0,0 0 0,0 0 0,0 0 0,0 1 0,-1 0 0,1-1 0,0 1 0,-1 0 0,0 1 0,1-1 0,-1 1 0,0-1 0,0 1 0,0 0 0,0 1 0,0-1 0,-5 1 0,-8-2 0,1 1 0,-1 1 0,-25 2 0,18 2 0,1 0 0,-1 2 0,-42 16 0,-67 38 0,29-13 0,76-35 0,0 2 0,0 0 0,-37 27 0,50-29 0,1 0 0,0 0 0,1 1 0,0 1 0,1 1 0,0-1 0,-10 20 0,7-7 0,1 1 0,1 0 0,2 1 0,1 0 0,1 1 0,2 0 0,1 0 0,1 0 0,1 1 0,2 0 0,1 0 0,6 53 0,-4-79 0,-1-1 0,1 1 0,0-1 0,0 0 0,1 1 0,-1-1 0,1 0 0,0 0 0,0 0 0,0 0 0,1 0 0,-1-1 0,1 1 0,0-1 0,5 5 0,-3-3 0,1-1 0,0 0 0,0-1 0,0 1 0,1-1 0,-1 0 0,1-1 0,13 4 0,6-1 0,0-1 0,1-2 0,-1-1 0,30-2 0,-25 1 0,0-3 0,-1 0 0,1-2 0,-1-1 0,0-2 0,-1-1 0,1-1 0,-2-1 0,1-2 0,-2-1 0,0-1 0,-1-1 0,0-2 0,-1 0 0,-1-2 0,-1 0 0,-1-2 0,35-43 0,-50 56 0,15-18 0,34-54 0,-50 70 0,0 0 0,-2 0 0,1 0 0,-1 0 0,-1-1 0,0 0 0,0 0 0,-1 1 0,0-15 0,-2-5-1365,-1 4-5461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0 24575,'-14'1'0,"-1"0"0,1 1 0,0 1 0,0 0 0,1 1 0,-1 1 0,1 0 0,-21 11 0,-7 7 0,-47 35 0,27-12 0,2 2 0,2 3 0,2 2 0,-66 85 0,34-23 0,-102 176 0,134-186 0,-70 188 0,102-239 0,13-33 0,1 2 0,1-1 0,0 1 0,-4 27 0,12-46 0,0-1 0,0 1 0,0 0 0,0-1 0,1 1 0,0-1 0,-1 1 0,1-1 0,1 1 0,-1-1 0,0 0 0,1 1 0,-1-1 0,1 0 0,0 0 0,0 0 0,1 0 0,-1-1 0,0 1 0,1 0 0,0-1 0,-1 0 0,1 0 0,0 0 0,0 0 0,5 2 0,8 5 0,1-1 0,0-1 0,33 9 0,-37-13 0,21 7 60,60 9 0,-78-17-272,0-1 0,0 0 0,0-1-1,0-1 1,0 0 0,18-5 0,-7-1-6614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41 329 24575,'5'-1'0,"0"1"0,0-1 0,0 0 0,0 0 0,0-1 0,7-3 0,11-3 0,124-24 0,-96 24 0,-1-3 0,49-18 0,-90 25 0,-1 1 0,0-1 0,0-1 0,-1 0 0,1 0 0,-1 0 0,0-1 0,-1 0 0,1 0 0,-1 0 0,7-11 0,-10 13 0,0 0 0,-1 0 0,1 0 0,-1 0 0,0-1 0,-1 1 0,1-1 0,-1 1 0,0-1 0,0 0 0,0 1 0,0-1 0,-1 0 0,0 0 0,0 1 0,0-1 0,-1 0 0,1 0 0,-1 1 0,0-1 0,-1 0 0,-2-6 0,2 8 0,1 0 0,-1 0 0,0 0 0,-1 1 0,1-1 0,0 1 0,-1-1 0,1 1 0,-1 0 0,0 0 0,0 0 0,0 0 0,0 0 0,0 1 0,0-1 0,0 1 0,0 0 0,-1 0 0,-6-1 0,-5 0 0,0 0 0,-1 1 0,-17 1 0,23 0 0,-11 2 0,0 0 0,0 1 0,0 2 0,0 0 0,1 1 0,0 1 0,1 0 0,-1 2 0,1 0 0,1 2 0,0 0 0,0 0 0,1 2 0,1 0 0,0 1 0,1 1 0,-27 33 0,36-39 0,0 1 0,0 0 0,1 1 0,1-1 0,0 1 0,0 0 0,1 0 0,0 0 0,-2 22 0,2 6 0,3 60 0,1-62 0,-1 65 0,-1-36 0,3-1 0,19 127 0,-18-181 0,0-1 0,1 1 0,1-1 0,0 1 0,0-1 0,1-1 0,0 1 0,1-1 0,0 0 0,0-1 0,1 1 0,0-2 0,12 10 0,8 4 0,2-1 0,59 31 0,-34-22 0,66 22 0,-98-42 0,1-2 0,1-1 0,-1-1 0,1-1 0,43 2 0,-23-7-1365,-3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1 24575,'-36'-1'0,"-3"1"0,-38 4 0,64-2 0,0 0 0,0 1 0,1 0 0,-1 1 0,1 0 0,-22 12 0,21-9 0,0 1 0,1 0 0,0 1 0,0 0 0,1 1 0,-14 16 0,22-24 0,1 1 0,-1 0 0,1 0 0,0 0 0,0 0 0,0 0 0,0 1 0,1-1 0,-1 0 0,1 1 0,0-1 0,0 1 0,0 0 0,1-1 0,-1 1 0,1 0 0,0-1 0,0 1 0,0 0 0,0-1 0,1 1 0,-1 0 0,1-1 0,0 1 0,0-1 0,1 1 0,-1-1 0,1 1 0,-1-1 0,1 0 0,3 4 0,2 1 0,1 1 0,1-1 0,0 0 0,0-1 0,0 0 0,1 0 0,0-1 0,20 9 0,96 33 0,-96-38 0,-3-1 0,-1 1 0,-1 1 0,0 2 0,0 0 0,-1 1 0,32 26 0,-50-33 0,1 0 0,-1 0 0,0 1 0,0-1 0,-1 1 0,0 1 0,-1-1 0,1 1 0,-2 0 0,1 0 0,-1 0 0,-1 0 0,0 0 0,2 16 0,-1 12 0,-1 0 0,-6 56 0,1-23 0,4-9 0,0-35 0,0-1 0,-2 1 0,-9 50 0,9-70 0,-1 0 0,0 0 0,-1 0 0,0 0 0,0-1 0,0 1 0,0-1 0,-1 0 0,0 0 0,0 0 0,0 0 0,-10 8 0,-1-2 0,-1 0 0,-33 16 0,6-3 0,31-17 0,0-1 0,-1 0 0,0-1 0,0 0 0,0 0 0,0-2 0,0 0 0,-1 0 0,0-1 0,1-1 0,-1 0 0,0-1 0,0-1 0,0 0 0,-16-4 0,12 1 0,1-1 0,-1-1 0,1 0 0,1-2 0,0 0 0,0-1 0,0 0 0,1-1 0,0-1 0,1 0 0,-13-14 0,4 2 0,2-1 0,1-1 0,0-1 0,-17-32 0,25 37 0,1 0 0,1 0 0,1-1 0,1 0 0,1-1 0,-6-32 0,12 49-170,0 0-1,1 0 0,-1 0 1,1-1-1,1 1 0,-1 0 1,3-10-1,4-4-6655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1105 35 24575,'0'-1'0,"0"-1"0,-1 1 0,1 0 0,-1 0 0,1 0 0,-1 0 0,0 0 0,1 0 0,-1 0 0,0 0 0,0 0 0,1 0 0,-1 0 0,0 0 0,0 0 0,0 1 0,0-1 0,0 0 0,0 1 0,0-1 0,-1 1 0,1-1 0,0 1 0,0-1 0,0 1 0,0 0 0,-3 0 0,-40-7 0,37 7 0,-392-6 0,221 9 0,155-4 0,11 1 0,0-1 0,0 2 0,-23 3 0,32-4 0,0 1 0,0 0 0,0 0 0,1 0 0,-1 0 0,0 0 0,1 1 0,-1-1 0,1 1 0,0-1 0,-1 1 0,1 0 0,0 0 0,0 0 0,0 0 0,0 1 0,1-1 0,-1 0 0,1 1 0,-1-1 0,-1 5 0,0 5 0,0 0 0,0 0 0,1 0 0,1 0 0,0 0 0,1 0 0,0 0 0,1 1 0,4 20 0,-1-10 0,2-1 0,0 0 0,2 0 0,12 26 0,-7-24 0,2 1 0,0-2 0,2 0 0,0-1 0,2-1 0,0-1 0,2 0 0,0-2 0,29 20 0,121 81 0,-166-115 0,1 0 0,-1 0 0,0 0 0,-1 1 0,1 0 0,-1 0 0,0 0 0,0 0 0,0 0 0,-1 1 0,0 0 0,0 0 0,0 0 0,-1 0 0,0 0 0,0 0 0,-1 0 0,2 8 0,-1 11 0,0 0 0,-1-1 0,-5 38 0,2-18 0,1-36 0,1-1 0,-1 0 0,0 1 0,-1-1 0,1 0 0,-2 0 0,1 0 0,-1 0 0,0 0 0,-4 6 0,1-3 0,-1-2 0,0 1 0,0-1 0,-1 0 0,0-1 0,-12 9 0,-245 160 0,122-85 0,99-62 0,18-10 0,-1-2 0,0-1 0,-32 14 0,56-29 0,-1 1 0,1-1 0,0 0 0,0 0 0,-1 0 0,1-1 0,-1 1 0,1-1 0,0 0 0,-1 0 0,1 0 0,-1 0 0,1-1 0,-5 0 0,5 0 0,1-1 0,0 1 0,-1 0 0,1-1 0,0 1 0,0-1 0,0 0 0,1 0 0,-1 1 0,0-1 0,0 0 0,1-1 0,0 1 0,-1 0 0,1 0 0,0-1 0,0 1 0,0-1 0,-1-4 0,-4-14 0,2-1 0,0 0 0,1 0 0,0-28 0,7-96 0,-1 84 0,1-46-1365,-3 69-5461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1282 24575,'3'-4'0,"0"-1"0,0 0 0,0 0 0,-1-1 0,1 1 0,-1 0 0,-1-1 0,1 1 0,-1-1 0,0 1 0,1-10 0,3-16 0,17-61 0,-5-1 0,-4 0 0,3-158 0,-13 177 0,4 1 0,3 1 0,35-130 0,-36 161 0,-7 27 0,1 0 0,0 1 0,1-1 0,9-18 0,-12 29 0,1-1 0,0 1 0,0 0 0,0 0 0,0 1 0,1-1 0,-1 0 0,1 1 0,0-1 0,0 1 0,0 0 0,0 0 0,0 0 0,0 0 0,0 0 0,1 1 0,-1 0 0,0 0 0,1 0 0,0 0 0,5-1 0,35-1 0,-1 2 0,58 6 0,-69-1 0,0-2 0,0-2 0,0 0 0,0-3 0,62-11 0,-50 0 0,-21 7 0,-1 0 0,2 1 0,27-2 0,-50 7 0,1 1 0,0 0 0,0 0 0,0 0 0,0 1 0,0-1 0,0 0 0,0 1 0,-1-1 0,1 1 0,0 0 0,0-1 0,-1 1 0,1 0 0,0 0 0,-1 0 0,1 0 0,-1 1 0,1-1 0,-1 0 0,0 1 0,1-1 0,-1 0 0,0 1 0,0 0 0,0-1 0,0 1 0,1 2 0,1 4 0,0 1 0,-1-1 0,0 1 0,2 17 0,-4-24 0,9 125 0,-10 208 0,-4-192 0,4 214 0,1-352 0,0 0 0,-1 0 0,1 0 0,-1 0 0,0 0 0,0 0 0,0 0 0,-1-1 0,0 1 0,0 0 0,0-1 0,0 1 0,-1-1 0,0 0 0,0 0 0,0 0 0,0 0 0,0 0 0,-1-1 0,0 1 0,0-1 0,0 0 0,0 0 0,0-1 0,-1 1 0,-5 1 0,-22 14 0,-1-1 0,-41 13 0,54-24 0,0-1 0,0 0 0,-1-1 0,1-2 0,-31 1 0,-329-7-1365,353 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2318 24575,'-1'-142'0,"2"-171"0,0 291 0,0-1 0,1 0 0,1 1 0,2-1 0,0 1 0,1 0 0,1 1 0,1 0 0,1 0 0,1 0 0,14-22 0,83-94 0,6-9 0,-105 133 0,-1 0 0,0-1 0,-1 0 0,0-1 0,-1 1 0,-1-1 0,0 0 0,2-18 0,-2-8 0,-3-69 0,-2 30 0,1 69 0,1 0 0,0 1 0,0-1 0,1 1 0,1-1 0,0 1 0,6-16 0,-6 21 0,0-1 0,0 1 0,0 0 0,1 0 0,-1 1 0,1-1 0,1 1 0,-1 0 0,0 0 0,1 0 0,0 1 0,0 0 0,0 0 0,10-5 0,-1 2 0,1-1 0,-2-1 0,20-13 0,-27 17 0,-1-1 0,0 0 0,0 1 0,-1-1 0,0-1 0,0 1 0,0-1 0,0 1 0,-1-1 0,5-12 0,17-34 0,-18 40 0,-1 0 0,-1 0 0,0-1 0,6-21 0,5-54 0,-4-1 0,0-156 0,-12 236 0,0 1 0,1 0 0,0-1 0,0 1 0,4-14 0,-4 21 0,-1 0 0,0-1 0,1 1 0,-1 0 0,1 0 0,0 0 0,-1 0 0,1 0 0,0 0 0,-1 0 0,1 1 0,0-1 0,0 0 0,0 0 0,0 1 0,0-1 0,0 0 0,0 1 0,0-1 0,1 0 0,0 1 0,0 0 0,-1 0 0,1 0 0,-1 1 0,1-1 0,0 0 0,-1 1 0,1-1 0,-1 1 0,1-1 0,-1 1 0,1 0 0,-1-1 0,1 1 0,-1 0 0,0 0 0,1 0 0,-1 0 0,2 2 0,25 25 0,-24-22 0,1-1 0,-1-1 0,1 1 0,0-1 0,1 0 0,-1 0 0,1 0 0,-1-1 0,1 1 0,0-1 0,0-1 0,9 3 0,15 0 0,1-1 0,0-2 0,-1-1 0,45-4 0,-5 0 0,-22 1 0,53 2 0,-90 0 0,0 1 0,0 1 0,0 0 0,-1 0 0,1 1 0,16 7 0,-23-8 0,0 0 0,-1 1 0,0-1 0,1 1 0,-1-1 0,0 1 0,-1 0 0,1 0 0,0 1 0,-1-1 0,0 0 0,1 1 0,-2-1 0,1 1 0,0 0 0,-1 0 0,1 0 0,-1 0 0,0 0 0,0 0 0,-1 0 0,1 6 0,0 11 0,-1-1 0,-1 1 0,-5 28 0,0-3 0,2 181 0,3-223 0,1 0 0,0 0 0,-1 0 0,0-1 0,0 1 0,0 0 0,0 0 0,-1 0 0,1-1 0,-1 1 0,0-1 0,0 1 0,-1-1 0,1 0 0,0 1 0,-1-1 0,0-1 0,0 1 0,-6 4 0,2-3 0,-1 0 0,0 0 0,0-1 0,0 0 0,-1-1 0,1 0 0,0 0 0,-12 0 0,1 2 0,0 1 0,0 1 0,1 0 0,-24 12 0,-41 15 0,54-27 0,1-1 0,-1-1 0,-44 0 0,9-1 0,50-1 0,-1 1 0,1 1 0,0 1 0,0 0 0,1 0 0,-18 11 0,-19 7 0,-9-4-1365,32-13-5461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24575,'-1'3'0,"1"1"0,0 0 0,1 0 0,-1 0 0,1-1 0,-1 1 0,1 0 0,0-1 0,0 1 0,1 0 0,-1-1 0,1 0 0,2 4 0,-2-4 0,1-1 0,-1 0 0,1 0 0,-1 0 0,1 0 0,0-1 0,0 1 0,-1-1 0,1 1 0,0-1 0,0 0 0,1 0 0,-1 0 0,0-1 0,0 1 0,4-1 0,80 7 0,144-8 0,-100-2 0,2880 1 0,-1549 4 0,-1344 0 0,149 23 0,91 4 0,1-28 0,-279-2 0,-29 3 0,0 3 0,67 14 0,50 5 0,-38-18 0,89 9 0,-189-12 0,-6 0 0,39 8 0,-55-9 0,-1 0 0,0 1 0,-1 0 0,1 0 0,0 0 0,-1 1 0,0 0 0,0 0 0,10 10 0,9 13 0,-2 1 0,-2 1 0,22 37 0,-21-31 0,50 61 0,-59-80 0,-1 0 0,14 24 0,-16-23 0,0-1 0,2 0 0,12 13 0,-13-18-341,-1 0 0,-1 1-1,16 23 1,-14-14-6485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176 102 24575,'17'1'0,"0"1"0,0 1 0,19 5 0,26 3 0,-44-9 0,29 3 0,56-1 0,-89-4 0,-1-1 0,0 0 0,0-1 0,0-1 0,0 0 0,0-1 0,0 0 0,-1-1 0,14-7 0,-7 2 0,0-2 0,-1 0 0,27-24 0,-44 36 0,-1 0 0,1-1 0,-1 1 0,1-1 0,0 1 0,-1-1 0,1 1 0,-1-1 0,0 0 0,1 1 0,-1-1 0,1 0 0,-1 1 0,0-1 0,1 0 0,-1 1 0,0-1 0,0 0 0,0 0 0,1 1 0,-1-1 0,0 0 0,0 0 0,0 1 0,0-1 0,0 0 0,-1 0 0,1 1 0,0-2 0,-1 1 0,0 0 0,0 0 0,0 0 0,0 1 0,0-1 0,0 0 0,-1 0 0,1 1 0,0-1 0,0 1 0,0-1 0,-1 1 0,1 0 0,0-1 0,-2 1 0,-58-3 0,54 3 0,-35 0 0,-154 6 0,182-4 0,1 1 0,0 0 0,0 1 0,0 1 0,0 0 0,-12 7 0,-24 9 0,44-19 0,0 0 0,0 0 0,0 1 0,0-1 0,1 1 0,-1 0 0,1 0 0,-1 1 0,1-1 0,1 1 0,-1 0 0,0 0 0,1 1 0,-4 4 0,1 3 0,1-1 0,0 2 0,0-1 0,-5 24 0,-141 452 0,147-478 0,1 1 0,1-1 0,0 1 0,0-1 0,1 1 0,0 0 0,1 15 0,0-22 0,0-1 0,1 1 0,0 0 0,-1 0 0,1-1 0,1 1 0,-1 0 0,0-1 0,1 1 0,0-1 0,0 0 0,0 0 0,0 1 0,0-1 0,1-1 0,0 1 0,-1 0 0,1 0 0,0-1 0,0 0 0,0 0 0,1 1 0,-1-2 0,4 3 0,6 1 0,1-1 0,-1-1 0,1 0 0,0-1 0,0 0 0,0-1 0,0 0 0,0-2 0,18-1 0,-1-2 0,0-2 0,59-18 0,-18-3 0,97-52 0,-86 38 0,-31 22-1365,-30 15-5461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1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24575,'0'815'0,"0"-1711"0,0 879 0,-1 1 0,1 0 0,1 0 0,1 0 0,4-21 0,-5 34 0,0-1 0,0 1 0,0 0 0,0-1 0,1 1 0,-1 0 0,1 0 0,0 0 0,0 0 0,0 0 0,0 1 0,1-1 0,-1 1 0,1-1 0,-1 1 0,1 0 0,0 0 0,0 0 0,0 0 0,0 1 0,0-1 0,0 1 0,1 0 0,-1 0 0,5-1 0,16-1-18,0 1 0,0 2 0,36 3-1,-17 0-1273,-10-2-5534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17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1283 1 24575,'-1'2'0,"1"0"0,0 0 0,-1 0 0,0 0 0,0-1 0,1 1 0,-1 0 0,0 0 0,-1 0 0,1-1 0,0 1 0,0 0 0,-1-1 0,1 0 0,-1 1 0,1-1 0,-1 0 0,1 1 0,-1-1 0,0 0 0,0 0 0,-2 0 0,-48 20 0,44-18 0,-238 94 0,216-82 0,0 1 0,1 1 0,1 2 0,1 1 0,-47 45 0,2 9 0,-10 14 0,-4-4 0,-121 92 0,193-166 0,0 0 0,1 1 0,1 0 0,0 1 0,-16 20 0,23-24 0,0-1 0,1 1 0,0 0 0,0 0 0,1 0 0,0 0 0,1 1 0,-1-1 0,2 1 0,-1 0 0,1-1 0,0 12 0,7 176 0,-5-187 0,0-1 0,1 0 0,0 0 0,0 0 0,1 0 0,0 0 0,0 0 0,1-1 0,0 1 0,0-1 0,1 0 0,0 0 0,0-1 0,0 1 0,1-1 0,0-1 0,0 1 0,1-1 0,0 0 0,10 6 0,11 4 0,0-2 0,1-1 0,0-1 0,35 8 0,-40-12 0,32 9 0,-1-3 0,2-2 0,0-3 0,0-2 0,88-2 0,-141-3 0,-1-2 0,1 1 0,0 0 0,-1-1 0,1 1 0,-1-1 0,1 0 0,-1 0 0,1-1 0,-1 1 0,0-1 0,1 0 0,-1 1 0,0-1 0,0-1 0,0 1 0,-1 0 0,1-1 0,0 1 0,-1-1 0,0 0 0,0 0 0,0 0 0,0 0 0,0 0 0,0-1 0,-1 1 0,1 0 0,-1-1 0,0 1 0,0-1 0,-1 1 0,1-1 0,-1 0 0,1 1 0,-1-1 0,-1-5 0,1-2 0,-1 0 0,0-1 0,-1 1 0,0 0 0,0 0 0,-2 0 0,1 0 0,-1 1 0,-1-1 0,0 1 0,0 0 0,-13-18 0,-6-1 0,0 0 0,-45-38 0,48 47 0,15 13 0,-1 1 0,-1 0 0,1 1 0,-1-1 0,0 1 0,0 1 0,-1 0 0,0 0 0,-17-5 0,10 6 0,1 0 0,-1 1 0,-1 1 0,-30 2 0,-58 1 0,-47 2 0,136-1 0,2 0 0,-1 1 0,0 0 0,1 1 0,-15 7 0,12-5 0,0 0 0,0-2 0,-22 6 0,11-8-682,-40 0-1,40-3-6143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22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1547 2472 24575,'-1422'0'0,"1416"0"0,1 0 0,0 0 0,-1-1 0,1 1 0,0-1 0,-1-1 0,-9-2 0,12 2 0,1 1 0,0-1 0,-1 1 0,1-1 0,0 0 0,0 0 0,0 0 0,0 0 0,1 0 0,-1-1 0,1 1 0,-1 0 0,1-1 0,0 1 0,-1-1 0,1 1 0,1-1 0,-2-3 0,-9-36 0,3-1 0,1 0 0,-2-49 0,6-137 0,3 155 0,0-82 0,3-267 0,2 371 0,2 0 0,15-56 0,-11 57 0,-2 0 0,4-61 0,-12 75 0,-1 3 0,2 1 0,12-66 0,-5 49 0,-8 39 0,0 0 0,1 0 0,1 0 0,0 0 0,0 0 0,7-14 0,5-2 0,-2 0 0,0-1 0,-2-1 0,14-57 0,-23 79 0,0 0 0,1 1 0,0-1 0,0 1 0,0 0 0,1 0 0,0 0 0,0 1 0,0-1 0,1 1 0,9-9 0,17-19 0,-26 26 0,0 1 0,1 0 0,0 1 0,0-1 0,0 1 0,1 1 0,0-1 0,0 1 0,0 0 0,0 0 0,1 1 0,-1 0 0,15-3 0,5 1 0,-1 1 0,51-1 0,17-3 0,22-15 0,-65 12 0,1 2 0,68-4 0,-74 12 0,6 0 0,61-9 0,12-2 0,-77 9 0,96-19 0,8-13-1365,-113 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 1177 24575,'-4'-1'0,"1"0"0,-1-1 0,1 1 0,-1 0 0,1-1 0,0 0 0,0 0 0,0 0 0,0 0 0,-5-4 0,0 0 0,-32-28 0,2-2 0,1-1 0,2-1 0,-34-48 0,-27-30 0,36 42 0,-80-128 0,32 43 0,-40-58 0,123 176 0,19 29 0,-2 0 0,1 0 0,-2 0 0,0 1 0,-11-12 0,16 20 0,1 1 0,-1-1 0,0 0 0,0 1 0,0 0 0,0 0 0,0 0 0,0 1 0,0-1 0,-1 1 0,1 0 0,-1 0 0,1 0 0,-1 1 0,1 0 0,-1 0 0,1 0 0,-1 0 0,1 1 0,-8 1 0,2 1 0,1 0 0,-1 0 0,0 1 0,1 1 0,0 0 0,0 0 0,0 1 0,1 0 0,-1 0 0,2 1 0,-1 0 0,-7 9 0,-12 15 0,-40 61 0,36-46 0,7-15 0,-2 0 0,0-2 0,-2-1 0,-40 32 0,10-17 0,-92 52 0,31-14 0,6-3 0,101-70 0,0 2 0,1 0 0,1 0 0,-1 0 0,2 2 0,-1-1 0,-12 22 0,-21 24 0,25-37 0,2-2 0,-27 38 0,38-50 0,1 1 0,1 1 0,-1-1 0,1 0 0,0 1 0,1-1 0,0 1 0,0 0 0,-1 15 0,1 39 0,8 93 0,-5-151 0,-1-1 0,1 0 0,0 0 0,0-1 0,0 1 0,0 0 0,1 0 0,-1 0 0,1-1 0,-1 1 0,1-1 0,0 1 0,0-1 0,0 0 0,0 0 0,1 1 0,-1-2 0,0 1 0,1 0 0,0 0 0,-1-1 0,1 1 0,0-1 0,0 0 0,4 1 0,8 2 0,0 0 0,-1-1 0,30 1 0,-31-3 0,516 7 0,-316-10 0,-64 1 0,220 2 0,-294 5 0,83 16 0,-92-11 0,133 6 0,-175-17 0,-14 1 0,0-1 0,0 0 0,0-1 0,0 0 0,12-3 0,-19 3 0,-1 0 0,1 0 0,-1 0 0,0 0 0,1 0 0,-1-1 0,0 1 0,0-1 0,0 1 0,0-1 0,0 0 0,-1 0 0,1 0 0,0 0 0,-1 0 0,1 0 0,-1 0 0,0 0 0,0-1 0,0 1 0,0 0 0,0-1 0,0 1 0,-1-1 0,1-3 0,2-18-1365,-3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12183 0 24575,'-3'1'0,"1"-1"0,-1 0 0,1 1 0,0 0 0,-1-1 0,1 1 0,0 0 0,0 0 0,-1 0 0,1 1 0,0-1 0,0 0 0,0 1 0,-2 1 0,-25 29 0,17-18 0,-114 137 0,82-93 0,-3-3 0,-1-2 0,-95 79 0,-84 25 0,176-127 0,-1-2 0,-95 35 0,46-27 0,-100 36 0,-227 49 0,-519 17-377,-11-74 0,435-26 377,-84 4 0,-1130-27 0,1162-18 0,175 1 0,-637 4 0,535 33 377,6 38 0,79-17-377,-2 1 0,-121 51 0,345-69 0,-94 22 0,206-39 0,-114 45 0,132-42 0,26-10 0,1 0 0,-68 41 0,60-32 0,35-19 0,-1 1 0,-20 14 0,16-8 0,-1-2 0,0 0 0,-1-1 0,-20 8 0,30-13-36,1 0-1,0 1 1,0 0 0,0 0-1,0 1 1,1 0-1,0 0 1,0 0 0,0 1-1,1 0 1,0 0-1,-4 10 1,-3 0-856,-4 6-5934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24575,'0'2349'-1365,"0"-2326"-5461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DC21-D0CC-4EC7-8EDB-C769E370515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E152-DF6A-46C1-8A8A-B0776D5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E9E3-AD8E-CF41-B0A2-882FFDA2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71768-CADC-4DC1-F601-951317522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91C-87C4-6729-C9D7-BA59C05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7B0A-4B48-4FFC-52A4-69D1549E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746-2ED9-64EF-A9B5-F70177E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1572-02B0-2FD5-520F-C774D1C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1EBF-196F-A562-F819-5AF4977B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5268-385A-E848-DF5F-D1DC161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515F-F6ED-7080-4D67-C5B62AB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05D7-BA8D-48C8-1F1B-54C621F8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5CA7F-DA5C-129D-6006-75058B85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2A52-3E0D-1D99-3FC9-1BEC6B69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CE55-7E93-79CF-F097-703D3550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B7F-2E39-09BC-85CD-B6FCCAB1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BEFD-7782-208B-6482-6F2926C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456-E789-BB7B-8395-ACFD690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A6A0-E2C5-B571-3D39-46E99FB5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566C-F468-644A-B61C-1ADADA9F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A8B6-0049-DD91-B7BF-E91BC05D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4C6-B611-D700-BEE9-40E1C7F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5A8-7256-AF9C-68A1-CD71274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C121-8FA1-436F-0BEC-4567FC67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077-E118-2494-360E-E86B8DC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CB03-94EC-DCD3-B8BE-7F52FB15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1DC0-868C-C626-9054-E22B02F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B55-6B22-2F6B-3CE5-7377830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7C8-82DE-92BE-58E4-C222D21C6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BBD70-4050-7345-D00C-3379CF9A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2615-366A-2488-3143-5E59BF2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AF66-E8B9-0D45-3708-00DB625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DF33F-D995-8C87-547A-E1D5535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9397-1FCC-B701-649D-EDCCD87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10E-B514-206A-B119-24AE8E82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535D-1ACE-1F78-C09F-896372CC0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EB442-77A6-4D9D-20AA-65A28ABF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A8777-157C-A6CF-5A7C-6DF49E67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9FC34-1851-C334-519D-073A7F38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63EE6-FFFF-BFE3-B6BD-1503C157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7938-3B09-F475-39F5-7795FD6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32A-906B-2A31-26C8-580657A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EB809-EEA2-0893-22B0-95F3F58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5EE0-1968-DBA8-1614-A783D13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948D-F8F6-3E7B-132B-39992203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58DFC-11FF-4E25-E488-48C2EC03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6165-6B47-D9F8-0392-E216629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F3E3B-7D37-9E45-184A-0EB991A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C63-24A6-1982-C4EB-10A570B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975C-7713-4E9F-13DE-047C8B41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AB1E-AEE0-1498-4800-A30F5301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09D-C8F9-41F5-98F4-7C8ECB4A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9FE-F6F3-00B1-8FD6-A3CCF8A7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50AC-FAD4-20D2-F5FD-D2D57453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97EF-B9F8-8EAA-1E83-9E445235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6A37F-1B0D-DA90-94CE-E2AAA09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9308-D2B1-99BA-90EA-96730A3C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A89B-EE26-6C3F-8D3C-38195F9D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F502-5351-6D48-49DA-F93F49C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FAAE-76BD-D5CF-C859-EEEFE41E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54485-9BA3-9A6D-DEA2-192647E9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3DF5-78C4-52E4-404D-35603D8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F438-899F-0C2E-804A-307965406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E748-3644-E444-242F-248EB58D8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ED20-C090-8ADF-C58D-6BEDDFE6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customXml" Target="../ink/ink10.xml"/><Relationship Id="rId34" Type="http://schemas.openxmlformats.org/officeDocument/2006/relationships/image" Target="../media/image40.png"/><Relationship Id="rId7" Type="http://schemas.openxmlformats.org/officeDocument/2006/relationships/image" Target="../media/image250.png"/><Relationship Id="rId12" Type="http://schemas.openxmlformats.org/officeDocument/2006/relationships/image" Target="../media/image2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customXml" Target="../ink/ink6.xml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5.png"/><Relationship Id="rId9" Type="http://schemas.openxmlformats.org/officeDocument/2006/relationships/image" Target="../media/image260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13.xml"/><Relationship Id="rId30" Type="http://schemas.openxmlformats.org/officeDocument/2006/relationships/image" Target="../media/image38.png"/><Relationship Id="rId35" Type="http://schemas.openxmlformats.org/officeDocument/2006/relationships/customXml" Target="../ink/ink17.xml"/><Relationship Id="rId8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customXml" Target="../ink/ink26.xml"/><Relationship Id="rId42" Type="http://schemas.openxmlformats.org/officeDocument/2006/relationships/image" Target="../media/image60.png"/><Relationship Id="rId47" Type="http://schemas.openxmlformats.org/officeDocument/2006/relationships/customXml" Target="../ink/ink39.xml"/><Relationship Id="rId63" Type="http://schemas.openxmlformats.org/officeDocument/2006/relationships/customXml" Target="../ink/ink47.xml"/><Relationship Id="rId68" Type="http://schemas.openxmlformats.org/officeDocument/2006/relationships/image" Target="../media/image73.png"/><Relationship Id="rId84" Type="http://schemas.openxmlformats.org/officeDocument/2006/relationships/image" Target="../media/image81.png"/><Relationship Id="rId89" Type="http://schemas.openxmlformats.org/officeDocument/2006/relationships/image" Target="../media/image83.png"/><Relationship Id="rId16" Type="http://schemas.openxmlformats.org/officeDocument/2006/relationships/image" Target="../media/image47.png"/><Relationship Id="rId11" Type="http://schemas.openxmlformats.org/officeDocument/2006/relationships/customXml" Target="../ink/ink21.xml"/><Relationship Id="rId32" Type="http://schemas.openxmlformats.org/officeDocument/2006/relationships/image" Target="../media/image55.png"/><Relationship Id="rId37" Type="http://schemas.openxmlformats.org/officeDocument/2006/relationships/customXml" Target="../ink/ink34.xml"/><Relationship Id="rId53" Type="http://schemas.openxmlformats.org/officeDocument/2006/relationships/customXml" Target="../ink/ink42.xml"/><Relationship Id="rId58" Type="http://schemas.openxmlformats.org/officeDocument/2006/relationships/image" Target="../media/image68.png"/><Relationship Id="rId74" Type="http://schemas.openxmlformats.org/officeDocument/2006/relationships/image" Target="../media/image76.png"/><Relationship Id="rId79" Type="http://schemas.openxmlformats.org/officeDocument/2006/relationships/customXml" Target="../ink/ink55.xml"/><Relationship Id="rId5" Type="http://schemas.openxmlformats.org/officeDocument/2006/relationships/customXml" Target="../ink/ink18.xml"/><Relationship Id="rId90" Type="http://schemas.openxmlformats.org/officeDocument/2006/relationships/customXml" Target="../ink/ink61.xml"/><Relationship Id="rId95" Type="http://schemas.openxmlformats.org/officeDocument/2006/relationships/image" Target="../media/image86.png"/><Relationship Id="rId22" Type="http://schemas.openxmlformats.org/officeDocument/2006/relationships/image" Target="../media/image50.png"/><Relationship Id="rId27" Type="http://schemas.openxmlformats.org/officeDocument/2006/relationships/customXml" Target="../ink/ink29.xml"/><Relationship Id="rId43" Type="http://schemas.openxmlformats.org/officeDocument/2006/relationships/customXml" Target="../ink/ink37.xml"/><Relationship Id="rId48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customXml" Target="../ink/ink50.xml"/><Relationship Id="rId8" Type="http://schemas.openxmlformats.org/officeDocument/2006/relationships/image" Target="../media/image43.png"/><Relationship Id="rId51" Type="http://schemas.openxmlformats.org/officeDocument/2006/relationships/customXml" Target="../ink/ink41.xml"/><Relationship Id="rId72" Type="http://schemas.openxmlformats.org/officeDocument/2006/relationships/image" Target="../media/image75.png"/><Relationship Id="rId80" Type="http://schemas.openxmlformats.org/officeDocument/2006/relationships/image" Target="../media/image79.png"/><Relationship Id="rId85" Type="http://schemas.openxmlformats.org/officeDocument/2006/relationships/customXml" Target="../ink/ink58.xml"/><Relationship Id="rId93" Type="http://schemas.openxmlformats.org/officeDocument/2006/relationships/image" Target="../media/image85.png"/><Relationship Id="rId3" Type="http://schemas.openxmlformats.org/officeDocument/2006/relationships/image" Target="../media/image12.png"/><Relationship Id="rId12" Type="http://schemas.openxmlformats.org/officeDocument/2006/relationships/image" Target="../media/image45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customXml" Target="../ink/ink45.xml"/><Relationship Id="rId67" Type="http://schemas.openxmlformats.org/officeDocument/2006/relationships/customXml" Target="../ink/ink49.xml"/><Relationship Id="rId20" Type="http://schemas.openxmlformats.org/officeDocument/2006/relationships/image" Target="../media/image49.png"/><Relationship Id="rId41" Type="http://schemas.openxmlformats.org/officeDocument/2006/relationships/customXml" Target="../ink/ink36.xml"/><Relationship Id="rId54" Type="http://schemas.openxmlformats.org/officeDocument/2006/relationships/image" Target="../media/image66.png"/><Relationship Id="rId62" Type="http://schemas.openxmlformats.org/officeDocument/2006/relationships/image" Target="../media/image70.png"/><Relationship Id="rId70" Type="http://schemas.openxmlformats.org/officeDocument/2006/relationships/image" Target="../media/image74.png"/><Relationship Id="rId75" Type="http://schemas.openxmlformats.org/officeDocument/2006/relationships/customXml" Target="../ink/ink53.xml"/><Relationship Id="rId83" Type="http://schemas.openxmlformats.org/officeDocument/2006/relationships/customXml" Target="../ink/ink57.xml"/><Relationship Id="rId88" Type="http://schemas.openxmlformats.org/officeDocument/2006/relationships/customXml" Target="../ink/ink60.xml"/><Relationship Id="rId91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53.png"/><Relationship Id="rId36" Type="http://schemas.openxmlformats.org/officeDocument/2006/relationships/image" Target="../media/image57.png"/><Relationship Id="rId49" Type="http://schemas.openxmlformats.org/officeDocument/2006/relationships/customXml" Target="../ink/ink40.xml"/><Relationship Id="rId57" Type="http://schemas.openxmlformats.org/officeDocument/2006/relationships/customXml" Target="../ink/ink44.xml"/><Relationship Id="rId10" Type="http://schemas.openxmlformats.org/officeDocument/2006/relationships/image" Target="../media/image44.png"/><Relationship Id="rId31" Type="http://schemas.openxmlformats.org/officeDocument/2006/relationships/customXml" Target="../ink/ink31.xml"/><Relationship Id="rId44" Type="http://schemas.openxmlformats.org/officeDocument/2006/relationships/image" Target="../media/image61.png"/><Relationship Id="rId52" Type="http://schemas.openxmlformats.org/officeDocument/2006/relationships/image" Target="../media/image65.png"/><Relationship Id="rId60" Type="http://schemas.openxmlformats.org/officeDocument/2006/relationships/image" Target="../media/image69.png"/><Relationship Id="rId65" Type="http://schemas.openxmlformats.org/officeDocument/2006/relationships/customXml" Target="../ink/ink48.xml"/><Relationship Id="rId73" Type="http://schemas.openxmlformats.org/officeDocument/2006/relationships/customXml" Target="../ink/ink52.xml"/><Relationship Id="rId78" Type="http://schemas.openxmlformats.org/officeDocument/2006/relationships/image" Target="../media/image78.png"/><Relationship Id="rId81" Type="http://schemas.openxmlformats.org/officeDocument/2006/relationships/customXml" Target="../ink/ink56.xml"/><Relationship Id="rId86" Type="http://schemas.openxmlformats.org/officeDocument/2006/relationships/customXml" Target="../ink/ink59.xml"/><Relationship Id="rId94" Type="http://schemas.openxmlformats.org/officeDocument/2006/relationships/customXml" Target="../ink/ink63.xml"/><Relationship Id="rId4" Type="http://schemas.openxmlformats.org/officeDocument/2006/relationships/image" Target="../media/image18.png"/><Relationship Id="rId9" Type="http://schemas.openxmlformats.org/officeDocument/2006/relationships/customXml" Target="../ink/ink20.xml"/><Relationship Id="rId13" Type="http://schemas.openxmlformats.org/officeDocument/2006/relationships/customXml" Target="../ink/ink22.xml"/><Relationship Id="rId18" Type="http://schemas.openxmlformats.org/officeDocument/2006/relationships/image" Target="../media/image48.png"/><Relationship Id="rId39" Type="http://schemas.openxmlformats.org/officeDocument/2006/relationships/customXml" Target="../ink/ink35.xml"/><Relationship Id="rId34" Type="http://schemas.openxmlformats.org/officeDocument/2006/relationships/image" Target="../media/image56.png"/><Relationship Id="rId50" Type="http://schemas.openxmlformats.org/officeDocument/2006/relationships/image" Target="../media/image64.png"/><Relationship Id="rId55" Type="http://schemas.openxmlformats.org/officeDocument/2006/relationships/customXml" Target="../ink/ink43.xml"/><Relationship Id="rId76" Type="http://schemas.openxmlformats.org/officeDocument/2006/relationships/image" Target="../media/image77.png"/><Relationship Id="rId7" Type="http://schemas.openxmlformats.org/officeDocument/2006/relationships/customXml" Target="../ink/ink19.xml"/><Relationship Id="rId71" Type="http://schemas.openxmlformats.org/officeDocument/2006/relationships/customXml" Target="../ink/ink51.xml"/><Relationship Id="rId92" Type="http://schemas.openxmlformats.org/officeDocument/2006/relationships/customXml" Target="../ink/ink62.xml"/><Relationship Id="rId2" Type="http://schemas.openxmlformats.org/officeDocument/2006/relationships/image" Target="../media/image8.png"/><Relationship Id="rId29" Type="http://schemas.openxmlformats.org/officeDocument/2006/relationships/customXml" Target="../ink/ink30.xml"/><Relationship Id="rId24" Type="http://schemas.openxmlformats.org/officeDocument/2006/relationships/image" Target="../media/image51.png"/><Relationship Id="rId40" Type="http://schemas.openxmlformats.org/officeDocument/2006/relationships/image" Target="../media/image59.png"/><Relationship Id="rId45" Type="http://schemas.openxmlformats.org/officeDocument/2006/relationships/customXml" Target="../ink/ink38.xml"/><Relationship Id="rId66" Type="http://schemas.openxmlformats.org/officeDocument/2006/relationships/image" Target="../media/image72.png"/><Relationship Id="rId87" Type="http://schemas.openxmlformats.org/officeDocument/2006/relationships/image" Target="../media/image82.png"/><Relationship Id="rId61" Type="http://schemas.openxmlformats.org/officeDocument/2006/relationships/customXml" Target="../ink/ink46.xml"/><Relationship Id="rId82" Type="http://schemas.openxmlformats.org/officeDocument/2006/relationships/image" Target="../media/image80.png"/><Relationship Id="rId19" Type="http://schemas.openxmlformats.org/officeDocument/2006/relationships/customXml" Target="../ink/ink25.xml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customXml" Target="../ink/ink33.xml"/><Relationship Id="rId56" Type="http://schemas.openxmlformats.org/officeDocument/2006/relationships/image" Target="../media/image67.png"/><Relationship Id="rId77" Type="http://schemas.openxmlformats.org/officeDocument/2006/relationships/customXml" Target="../ink/ink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F6D53-F0EE-A964-14B1-605D69D72D52}"/>
              </a:ext>
            </a:extLst>
          </p:cNvPr>
          <p:cNvSpPr txBox="1"/>
          <p:nvPr/>
        </p:nvSpPr>
        <p:spPr>
          <a:xfrm>
            <a:off x="3441290" y="2460211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8750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10A6-5AAB-7AD7-0BEC-616CFD95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4" t="18208" r="24597" b="20286"/>
          <a:stretch/>
        </p:blipFill>
        <p:spPr>
          <a:xfrm>
            <a:off x="629265" y="147483"/>
            <a:ext cx="11247690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59A89-C363-6E1E-05B6-616A352136FB}"/>
              </a:ext>
            </a:extLst>
          </p:cNvPr>
          <p:cNvSpPr txBox="1"/>
          <p:nvPr/>
        </p:nvSpPr>
        <p:spPr>
          <a:xfrm>
            <a:off x="3529781" y="1789470"/>
            <a:ext cx="75511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SWS</a:t>
            </a:r>
          </a:p>
        </p:txBody>
      </p:sp>
    </p:spTree>
    <p:extLst>
      <p:ext uri="{BB962C8B-B14F-4D97-AF65-F5344CB8AC3E}">
        <p14:creationId xmlns:p14="http://schemas.microsoft.com/office/powerpoint/2010/main" val="26027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7A10-50CC-A755-C180-18AD891BAC8A}"/>
              </a:ext>
            </a:extLst>
          </p:cNvPr>
          <p:cNvSpPr txBox="1"/>
          <p:nvPr/>
        </p:nvSpPr>
        <p:spPr>
          <a:xfrm>
            <a:off x="462116" y="134712"/>
            <a:ext cx="11218607" cy="6524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functional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applications and other Adaptive AUTOSAR Functional Cluster a standardized interface (CryptoAPI)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access multiple implementations of cryptographic operations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certificate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symmetric-key cryptography.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public-key cryptography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provides a set of methods which enable application and system developer</a:t>
            </a:r>
            <a:r>
              <a:rPr lang="en-US" sz="140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store and transmit information while safeguarding it from intruders.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keep critical information in confidential and / or authentic form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communicate in a way such that only the intended recipient can read the message</a:t>
            </a:r>
            <a:r>
              <a:rPr lang="en-US" sz="1400" dirty="0"/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  <a:endParaRPr lang="en-US" sz="1400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provides mechanisms for applications that ensure the following security goals: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Authentication: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provides mechanisms that allow adaptive applications or functional clusters to</a:t>
            </a:r>
            <a:br>
              <a:rPr lang="en-US" sz="1400" dirty="0"/>
            </a:br>
            <a:r>
              <a:rPr lang="en-US" sz="1400" dirty="0">
                <a:latin typeface="NimbusSanL-Regu"/>
              </a:rPr>
              <a:t>prove their identity to other applications or functional clusters.</a:t>
            </a:r>
            <a:r>
              <a:rPr lang="en-US" sz="1400" dirty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Confidentiality: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allows to keep information private. </a:t>
            </a:r>
            <a:br>
              <a:rPr lang="en-US" sz="1400" dirty="0"/>
            </a:br>
            <a:r>
              <a:rPr lang="en-US" sz="1400" b="0" i="0" dirty="0">
                <a:effectLst/>
                <a:latin typeface="NimbusSanL-Regu"/>
              </a:rPr>
              <a:t>encryption can assure that only users who have access to the appropriate key will get read access to the data plaintext.</a:t>
            </a:r>
            <a:endParaRPr lang="en-US" sz="1400" dirty="0"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Integrity: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ensures that secured data is not altered during storage or</a:t>
            </a:r>
            <a:br>
              <a:rPr lang="en-US" sz="1400" b="0" i="0" dirty="0">
                <a:effectLst/>
                <a:latin typeface="NimbusSanL-Regu"/>
              </a:rPr>
            </a:br>
            <a:r>
              <a:rPr lang="en-US" sz="1400" b="0" i="0" dirty="0">
                <a:effectLst/>
                <a:latin typeface="NimbusSanL-Regu"/>
              </a:rPr>
              <a:t>transmission without the receiver detecting this altering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54AEF-CE09-48BB-AC6D-1923C84A8D56}"/>
              </a:ext>
            </a:extLst>
          </p:cNvPr>
          <p:cNvSpPr txBox="1"/>
          <p:nvPr/>
        </p:nvSpPr>
        <p:spPr>
          <a:xfrm>
            <a:off x="580104" y="274511"/>
            <a:ext cx="1081548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SanL-Regu"/>
              </a:rPr>
              <a:t>The </a:t>
            </a:r>
            <a:r>
              <a:rPr lang="en-US" sz="2800" b="0" i="0" dirty="0">
                <a:effectLst/>
                <a:latin typeface="NimbusMonL-Regu"/>
              </a:rPr>
              <a:t>FC Crypto </a:t>
            </a:r>
            <a:endParaRPr lang="en-US" sz="28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mediates for </a:t>
            </a:r>
            <a:r>
              <a:rPr lang="en-US" b="0" i="0" dirty="0">
                <a:effectLst/>
                <a:latin typeface="NimbusMonL-Regu"/>
              </a:rPr>
              <a:t>Adaptive Application </a:t>
            </a:r>
            <a:r>
              <a:rPr lang="en-US" b="0" i="0" dirty="0">
                <a:effectLst/>
                <a:latin typeface="NimbusSanL-Regu"/>
              </a:rPr>
              <a:t>and </a:t>
            </a:r>
            <a:r>
              <a:rPr lang="en-US" b="0" i="0" dirty="0">
                <a:effectLst/>
                <a:latin typeface="NimbusMonL-Regu"/>
              </a:rPr>
              <a:t>Functional Cluster </a:t>
            </a:r>
            <a:r>
              <a:rPr lang="en-US" b="0" i="0" dirty="0">
                <a:effectLst/>
                <a:latin typeface="NimbusSanL-Regu"/>
              </a:rPr>
              <a:t>access and usage of secret key material</a:t>
            </a:r>
            <a:r>
              <a:rPr lang="en-US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The </a:t>
            </a:r>
            <a:r>
              <a:rPr lang="en-US" sz="1800" b="0" i="0" dirty="0">
                <a:effectLst/>
                <a:latin typeface="NimbusMonL-Regu"/>
              </a:rPr>
              <a:t>Adaptive Application </a:t>
            </a:r>
            <a:r>
              <a:rPr lang="en-US" sz="1800" b="0" i="0" dirty="0">
                <a:effectLst/>
                <a:latin typeface="NimbusSanL-Regu"/>
              </a:rPr>
              <a:t>and </a:t>
            </a:r>
            <a:r>
              <a:rPr lang="en-US" sz="1800" b="0" i="0" dirty="0">
                <a:effectLst/>
                <a:latin typeface="NimbusMonL-Regu"/>
              </a:rPr>
              <a:t>Functional Cluster </a:t>
            </a:r>
            <a:r>
              <a:rPr lang="en-US" sz="1800" b="0" i="0" dirty="0">
                <a:effectLst/>
                <a:latin typeface="NimbusSanL-Regu"/>
              </a:rPr>
              <a:t>should not have direct access to keys within its own 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verifies whether an application or functional cluster is allowed to access a specific cryptographic object, which is stored in the infrastructure of the </a:t>
            </a:r>
            <a:r>
              <a:rPr lang="en-US" sz="1800" b="0" i="0" dirty="0">
                <a:effectLst/>
                <a:latin typeface="NimbusMonL-Regu"/>
              </a:rPr>
              <a:t>FC Crypto</a:t>
            </a:r>
            <a:r>
              <a:rPr lang="en-US" sz="1800" b="0" i="0" dirty="0">
                <a:effectLst/>
                <a:latin typeface="NimbusSanL-Regu"/>
              </a:rPr>
              <a:t>.</a:t>
            </a:r>
            <a:endParaRPr lang="en-US" dirty="0"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This access control mechanism is realized in</a:t>
            </a:r>
            <a:br>
              <a:rPr lang="en-US" b="0" i="0" dirty="0">
                <a:effectLst/>
                <a:latin typeface="NimbusSanL-Regu"/>
              </a:rPr>
            </a:br>
            <a:r>
              <a:rPr lang="en-US" b="0" i="0" dirty="0">
                <a:effectLst/>
                <a:latin typeface="NimbusSanL-Regu"/>
              </a:rPr>
              <a:t>combination with </a:t>
            </a:r>
            <a:r>
              <a:rPr lang="en-US" b="0" i="0" dirty="0">
                <a:effectLst/>
                <a:latin typeface="NimbusMonL-Regu"/>
              </a:rPr>
              <a:t>IAM</a:t>
            </a:r>
            <a:r>
              <a:rPr lang="en-US" b="0" i="0" dirty="0">
                <a:effectLst/>
                <a:latin typeface="NimbusSanL-Regu"/>
              </a:rPr>
              <a:t>, where the </a:t>
            </a:r>
            <a:r>
              <a:rPr lang="en-US" b="0" i="0" dirty="0">
                <a:effectLst/>
                <a:latin typeface="NimbusMonL-Regu"/>
              </a:rPr>
              <a:t>FC Crypto </a:t>
            </a:r>
            <a:r>
              <a:rPr lang="en-US" b="0" i="0" dirty="0">
                <a:effectLst/>
                <a:latin typeface="NimbusSanL-Regu"/>
              </a:rPr>
              <a:t>acts as a policy enforcement point.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CC9B-9C6F-4A9F-80F8-7E5723EE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71990"/>
            <a:ext cx="10728960" cy="12808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3DD46"/>
                </a:solidFill>
              </a:rPr>
              <a:t>Architectural concept of FC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D286-1B57-4CEB-ADD0-B48B2CD0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383174"/>
            <a:ext cx="10515600" cy="4351338"/>
          </a:xfrm>
        </p:spPr>
        <p:txBody>
          <a:bodyPr>
            <a:normAutofit/>
          </a:bodyPr>
          <a:lstStyle/>
          <a:p>
            <a:r>
              <a:rPr lang="en-US" sz="1900" dirty="0"/>
              <a:t>The Crypto  Functional cluster of AUTOSAR Adaptive is  divided into the following sub-parts: 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Key Storage Provider</a:t>
            </a:r>
            <a:r>
              <a:rPr lang="en-US" sz="1900" b="0" i="0" dirty="0">
                <a:effectLst/>
                <a:highlight>
                  <a:srgbClr val="FFFF00"/>
                </a:highlight>
                <a:latin typeface="NimbusSanL-Regu"/>
              </a:rPr>
              <a:t>. </a:t>
            </a:r>
          </a:p>
          <a:p>
            <a:pPr marL="742950" lvl="1" indent="-285750"/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/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One or more Crypto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</a:t>
            </a:r>
          </a:p>
          <a:p>
            <a:pPr marL="457200" lvl="1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each of </a:t>
            </a:r>
            <a:r>
              <a:rPr lang="en-US" sz="1900" dirty="0">
                <a:solidFill>
                  <a:srgbClr val="000000"/>
                </a:solidFill>
                <a:latin typeface="NimbusSanL-Regu"/>
              </a:rPr>
              <a:t>provider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implements specific domain</a:t>
            </a:r>
          </a:p>
          <a:p>
            <a:pPr marL="0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of cryptography-related functionality</a:t>
            </a: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719-2D49-9647-8FEF-5F39495F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4" y="2577564"/>
            <a:ext cx="6601375" cy="3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12807-6E14-BAF2-6AD4-8A9C6D4C3E5B}"/>
              </a:ext>
            </a:extLst>
          </p:cNvPr>
          <p:cNvSpPr txBox="1"/>
          <p:nvPr/>
        </p:nvSpPr>
        <p:spPr>
          <a:xfrm>
            <a:off x="589934" y="295871"/>
            <a:ext cx="10540181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  <a:t>7.3 Crypto API structure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</a:br>
            <a:endParaRPr lang="en-US" sz="2400" b="1" i="0" dirty="0">
              <a:solidFill>
                <a:srgbClr val="000000"/>
              </a:solidFill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provided by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to consumers is presented by three different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Provider types, each of them implements specific domain of cryptography-related functionality: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1.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imbusSanL-Bold"/>
              </a:rPr>
              <a:t>CryptoProvider</a:t>
            </a: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(CP, namespace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::crypto::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implementation of all supported cryptographic primitives.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may support multiple instances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L-Regu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Each instance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represents single holistic software- or hardware-based implementation of some set of cryptographic algorithms.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SanL-Bold"/>
              </a:rPr>
              <a:t>Key Storage Provider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, 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::crypto::keys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secure (confidential and/or authentic) storage of different type key material (public/private/secret keys, seeds) and other security critical cryptographic objects (digital signatures, hash, 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MAC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/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HMAC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tags).</a:t>
            </a: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consumers work with logically single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that is used for access to all crypto objects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A44B-2A28-28C0-7417-0D01A0643B11}"/>
              </a:ext>
            </a:extLst>
          </p:cNvPr>
          <p:cNvSpPr txBox="1"/>
          <p:nvPr/>
        </p:nvSpPr>
        <p:spPr>
          <a:xfrm>
            <a:off x="550605" y="277054"/>
            <a:ext cx="11061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NimbusSanL-Bold"/>
              </a:rPr>
              <a:t>7.4.1 Crypto Provider</a:t>
            </a:r>
            <a:br>
              <a:rPr lang="en-US" sz="1800" b="1" i="0" dirty="0">
                <a:effectLst/>
                <a:latin typeface="NimbusSanL-Bold"/>
              </a:rPr>
            </a:br>
            <a:endParaRPr lang="en-US" sz="1800" b="1" i="0" dirty="0"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FC Crypto allow to use software libraries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Openssl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Mbedtls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 </a:t>
            </a:r>
            <a:r>
              <a:rPr lang="en-US" sz="1800" b="0" i="0" dirty="0">
                <a:effectLst/>
                <a:latin typeface="NimbusMonL-Regu"/>
              </a:rPr>
              <a:t>Provider</a:t>
            </a:r>
            <a:r>
              <a:rPr lang="en-US" dirty="0">
                <a:latin typeface="NimbusSanL-Regu"/>
              </a:rPr>
              <a:t> standardize the APIs that should be use to preform </a:t>
            </a:r>
            <a:r>
              <a:rPr lang="en-US" sz="1800" b="0" i="0" dirty="0">
                <a:effectLst/>
                <a:latin typeface="NimbusSanL-Regu"/>
              </a:rPr>
              <a:t>cryptographic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is a structural element that organizes cryptographic primitives (algorithms).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Every </a:t>
            </a:r>
            <a:r>
              <a:rPr lang="en-US" sz="1800" b="0" i="0" dirty="0">
                <a:effectLst/>
                <a:latin typeface="NimbusMonL-Regu"/>
              </a:rPr>
              <a:t>Crypto Provider instance </a:t>
            </a:r>
            <a:r>
              <a:rPr lang="en-US" sz="1800" b="0" i="0" dirty="0">
                <a:effectLst/>
                <a:latin typeface="NimbusSanL-Regu"/>
              </a:rPr>
              <a:t>represents exactly a cryptographic library.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at least one </a:t>
            </a: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for</a:t>
            </a:r>
            <a:r>
              <a:rPr lang="en-US" dirty="0"/>
              <a:t> </a:t>
            </a:r>
            <a:r>
              <a:rPr lang="en-US" sz="1800" b="0" i="0" dirty="0">
                <a:effectLst/>
                <a:latin typeface="NimbusSanL-Regu"/>
              </a:rPr>
              <a:t>software element that is available in a project specific environment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83D82-6567-0A31-2805-25693E79C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" t="56775" r="59918" b="31326"/>
          <a:stretch/>
        </p:blipFill>
        <p:spPr>
          <a:xfrm>
            <a:off x="2605548" y="5132437"/>
            <a:ext cx="8085185" cy="14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0DBA0-C807-6657-04D7-B7309E47F4BE}"/>
              </a:ext>
            </a:extLst>
          </p:cNvPr>
          <p:cNvSpPr txBox="1"/>
          <p:nvPr/>
        </p:nvSpPr>
        <p:spPr>
          <a:xfrm>
            <a:off x="747251" y="474094"/>
            <a:ext cx="108843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NimbusMonL-Regu"/>
              </a:rPr>
              <a:t>Crypto Provider class   ==  </a:t>
            </a:r>
            <a:r>
              <a:rPr lang="en-US" sz="2400" b="0" i="0" dirty="0" err="1">
                <a:effectLst/>
                <a:latin typeface="NimbusMonL-Regu"/>
              </a:rPr>
              <a:t>CrpytoProviderFactory</a:t>
            </a:r>
            <a:endParaRPr lang="en-US" sz="24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NimbusMonL-Regu"/>
              </a:rPr>
              <a:t> </a:t>
            </a:r>
            <a:r>
              <a:rPr lang="en-US" sz="2400" dirty="0">
                <a:latin typeface="NimbusMonL-Regu"/>
              </a:rPr>
              <a:t>doesn't have constructor inside its public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MonL-Regu"/>
              </a:rPr>
              <a:t>Any instance of it can be used to preform cryptographic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lvl="1"/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CyptoPP_CryptoProvider</a:t>
            </a:r>
            <a:r>
              <a:rPr lang="en-US" sz="2400" dirty="0">
                <a:latin typeface="NimbusMonL-Regu"/>
              </a:rPr>
              <a:t> or </a:t>
            </a:r>
            <a:r>
              <a:rPr lang="en-US" sz="2400" dirty="0" err="1"/>
              <a:t>OpenSLL_CryptoProvider</a:t>
            </a:r>
            <a:r>
              <a:rPr lang="en-US" sz="2400" dirty="0"/>
              <a:t> or </a:t>
            </a:r>
            <a:r>
              <a:rPr lang="en-US" sz="2400" dirty="0" err="1"/>
              <a:t>Mbedtls_CryptoProvider</a:t>
            </a:r>
            <a:r>
              <a:rPr lang="en-US" sz="2400" dirty="0"/>
              <a:t> also </a:t>
            </a:r>
            <a:r>
              <a:rPr lang="en-US" sz="2400" dirty="0" err="1"/>
              <a:t>doesnot</a:t>
            </a:r>
            <a:r>
              <a:rPr lang="en-US" sz="2400" dirty="0"/>
              <a:t> have constructor inside their public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CB8C-15B3-3D9F-4314-DCAEBB003D44}"/>
              </a:ext>
            </a:extLst>
          </p:cNvPr>
          <p:cNvSpPr txBox="1"/>
          <p:nvPr/>
        </p:nvSpPr>
        <p:spPr>
          <a:xfrm>
            <a:off x="5142270" y="305783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D3204-5849-0AA1-986F-20047C7DDF4C}"/>
              </a:ext>
            </a:extLst>
          </p:cNvPr>
          <p:cNvSpPr txBox="1"/>
          <p:nvPr/>
        </p:nvSpPr>
        <p:spPr>
          <a:xfrm>
            <a:off x="1533832" y="4193458"/>
            <a:ext cx="2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CyptoPP_CryptoProvider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A3934-E6EE-D367-B6F7-06E893109745}"/>
              </a:ext>
            </a:extLst>
          </p:cNvPr>
          <p:cNvSpPr txBox="1"/>
          <p:nvPr/>
        </p:nvSpPr>
        <p:spPr>
          <a:xfrm>
            <a:off x="4837471" y="422295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OpenSLL_CryptoProvider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9B163-B6A1-3A19-B61C-6DE844F4822E}"/>
              </a:ext>
            </a:extLst>
          </p:cNvPr>
          <p:cNvSpPr txBox="1"/>
          <p:nvPr/>
        </p:nvSpPr>
        <p:spPr>
          <a:xfrm>
            <a:off x="8249265" y="418854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Mbedtls_CryptoProvider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14:cNvPr>
              <p14:cNvContentPartPr/>
              <p14:nvPr/>
            </p14:nvContentPartPr>
            <p14:xfrm>
              <a:off x="3421370" y="3407988"/>
              <a:ext cx="2184840" cy="77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3370" y="3390348"/>
                <a:ext cx="2220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14:cNvPr>
              <p14:cNvContentPartPr/>
              <p14:nvPr/>
            </p14:nvContentPartPr>
            <p14:xfrm>
              <a:off x="5896730" y="3379188"/>
              <a:ext cx="286920" cy="87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090" y="3361188"/>
                <a:ext cx="32256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14:cNvPr>
              <p14:cNvContentPartPr/>
              <p14:nvPr/>
            </p14:nvContentPartPr>
            <p14:xfrm>
              <a:off x="6346010" y="3401868"/>
              <a:ext cx="2257200" cy="81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370" y="3384228"/>
                <a:ext cx="22928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4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56EBF-7550-7775-BCCD-D4010B1F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44495" r="26651" b="42667"/>
          <a:stretch/>
        </p:blipFill>
        <p:spPr>
          <a:xfrm>
            <a:off x="589279" y="2773680"/>
            <a:ext cx="11165841" cy="116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065FD-BB23-F843-0E81-50EA1A10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5" t="26744" r="67847" b="70353"/>
          <a:stretch/>
        </p:blipFill>
        <p:spPr>
          <a:xfrm>
            <a:off x="2722880" y="426720"/>
            <a:ext cx="7723554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8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13CD2-81DE-F7D8-9C56-D2B16D20D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" t="25663" r="59167" b="30518"/>
          <a:stretch/>
        </p:blipFill>
        <p:spPr>
          <a:xfrm>
            <a:off x="1402080" y="426720"/>
            <a:ext cx="8636000" cy="57473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5D509-2073-EF9A-7B35-568D4455F97B}"/>
              </a:ext>
            </a:extLst>
          </p:cNvPr>
          <p:cNvSpPr/>
          <p:nvPr/>
        </p:nvSpPr>
        <p:spPr>
          <a:xfrm>
            <a:off x="1344643" y="824599"/>
            <a:ext cx="3237517" cy="364121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833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9B732-7EB8-D13B-EEA5-6972A4C339D8}"/>
              </a:ext>
            </a:extLst>
          </p:cNvPr>
          <p:cNvSpPr txBox="1"/>
          <p:nvPr/>
        </p:nvSpPr>
        <p:spPr>
          <a:xfrm>
            <a:off x="412955" y="220898"/>
            <a:ext cx="114447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Install </a:t>
            </a:r>
            <a:r>
              <a:rPr lang="en-US" sz="48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4800" dirty="0">
              <a:solidFill>
                <a:srgbClr val="131313"/>
              </a:solidFill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update </a:t>
            </a:r>
            <a:br>
              <a:rPr lang="en-US" sz="2000" dirty="0"/>
            </a:br>
            <a:endParaRPr lang="en-US" sz="20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install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++-dev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++-doc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++-utils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4800" dirty="0"/>
              <a:t>Include in CmakeLists.txt  (hard way)</a:t>
            </a:r>
            <a:endParaRPr lang="en-US" sz="2000" dirty="0"/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Specify the include and library directories for Crypto++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/include/crypto++)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link_directories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/lib/x86_64-linux-gnu)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40F2A-D95A-052B-79C3-62E04C8B2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t="68667" r="20819" b="25629"/>
          <a:stretch/>
        </p:blipFill>
        <p:spPr>
          <a:xfrm>
            <a:off x="91440" y="3114039"/>
            <a:ext cx="11490960" cy="50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4E613-B343-B64D-8032-F92F5BBC4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t="62667" r="17653" b="32493"/>
          <a:stretch/>
        </p:blipFill>
        <p:spPr>
          <a:xfrm>
            <a:off x="106680" y="2651760"/>
            <a:ext cx="12085320" cy="42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C2F6-B035-569B-345B-54F37A1C6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" t="26888" r="60375" b="59860"/>
          <a:stretch/>
        </p:blipFill>
        <p:spPr>
          <a:xfrm>
            <a:off x="193040" y="761999"/>
            <a:ext cx="5632268" cy="1168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FE47A-629A-8919-07A2-61642503B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4" t="43556" r="63250" b="50682"/>
          <a:stretch/>
        </p:blipFill>
        <p:spPr>
          <a:xfrm>
            <a:off x="254000" y="4521200"/>
            <a:ext cx="5053148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CB7F2-8185-1D62-516A-69E5B20D7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0" t="37333" r="36625" b="39556"/>
          <a:stretch/>
        </p:blipFill>
        <p:spPr>
          <a:xfrm>
            <a:off x="543658" y="655320"/>
            <a:ext cx="10764422" cy="3017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5F789-D35C-558E-1297-A3A81101D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" t="47868" r="62661" b="36201"/>
          <a:stretch/>
        </p:blipFill>
        <p:spPr>
          <a:xfrm>
            <a:off x="2930013" y="4522839"/>
            <a:ext cx="6970647" cy="18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346D-B138-9175-4A83-B4C5EB89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9" t="53481" r="66583" b="18815"/>
          <a:stretch/>
        </p:blipFill>
        <p:spPr>
          <a:xfrm>
            <a:off x="1747520" y="1219200"/>
            <a:ext cx="8397702" cy="4409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5C4A98-916E-7737-D86D-3076DF421C5E}"/>
              </a:ext>
            </a:extLst>
          </p:cNvPr>
          <p:cNvSpPr/>
          <p:nvPr/>
        </p:nvSpPr>
        <p:spPr>
          <a:xfrm>
            <a:off x="2330163" y="2125079"/>
            <a:ext cx="2625295" cy="795102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5350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B9837-C127-ED1A-8EB0-F3B3C2A9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t="15444" r="12875" b="10241"/>
          <a:stretch/>
        </p:blipFill>
        <p:spPr>
          <a:xfrm>
            <a:off x="304799" y="650240"/>
            <a:ext cx="11742287" cy="58826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A6D6A2-A98E-2A36-B95D-34000DE699F8}"/>
              </a:ext>
            </a:extLst>
          </p:cNvPr>
          <p:cNvSpPr/>
          <p:nvPr/>
        </p:nvSpPr>
        <p:spPr>
          <a:xfrm>
            <a:off x="3159760" y="2225040"/>
            <a:ext cx="406400" cy="25908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B4F0B4-F43A-4541-F590-9D5C08BE6EB1}"/>
              </a:ext>
            </a:extLst>
          </p:cNvPr>
          <p:cNvSpPr/>
          <p:nvPr/>
        </p:nvSpPr>
        <p:spPr>
          <a:xfrm>
            <a:off x="3688080" y="2260600"/>
            <a:ext cx="3225800" cy="25908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0D631-D444-8B48-68F5-94429D62D30F}"/>
              </a:ext>
            </a:extLst>
          </p:cNvPr>
          <p:cNvSpPr/>
          <p:nvPr/>
        </p:nvSpPr>
        <p:spPr>
          <a:xfrm>
            <a:off x="4493260" y="2479040"/>
            <a:ext cx="5008880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EA149-E219-9571-D826-13DEF58E5D56}"/>
              </a:ext>
            </a:extLst>
          </p:cNvPr>
          <p:cNvSpPr/>
          <p:nvPr/>
        </p:nvSpPr>
        <p:spPr>
          <a:xfrm>
            <a:off x="4371340" y="2639060"/>
            <a:ext cx="147320" cy="24892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7841F5-D519-585A-9749-84AA154AF0A0}"/>
              </a:ext>
            </a:extLst>
          </p:cNvPr>
          <p:cNvSpPr/>
          <p:nvPr/>
        </p:nvSpPr>
        <p:spPr>
          <a:xfrm>
            <a:off x="4761484" y="3210560"/>
            <a:ext cx="1931924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45D95A-886D-0C39-AC03-775B07221B54}"/>
              </a:ext>
            </a:extLst>
          </p:cNvPr>
          <p:cNvSpPr/>
          <p:nvPr/>
        </p:nvSpPr>
        <p:spPr>
          <a:xfrm>
            <a:off x="3146044" y="3204464"/>
            <a:ext cx="1444244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C787E5-445B-732C-8400-A1BE7A2E10FC}"/>
              </a:ext>
            </a:extLst>
          </p:cNvPr>
          <p:cNvSpPr/>
          <p:nvPr/>
        </p:nvSpPr>
        <p:spPr>
          <a:xfrm>
            <a:off x="6634480" y="4284980"/>
            <a:ext cx="3385820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B40999-C2E0-5A8F-A789-60DF736BAC52}"/>
              </a:ext>
            </a:extLst>
          </p:cNvPr>
          <p:cNvSpPr/>
          <p:nvPr/>
        </p:nvSpPr>
        <p:spPr>
          <a:xfrm>
            <a:off x="4196080" y="4328160"/>
            <a:ext cx="680720" cy="1676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3EE863-0595-54BC-1B67-F9BC9C2F01E6}"/>
              </a:ext>
            </a:extLst>
          </p:cNvPr>
          <p:cNvSpPr/>
          <p:nvPr/>
        </p:nvSpPr>
        <p:spPr>
          <a:xfrm>
            <a:off x="5918200" y="4290060"/>
            <a:ext cx="474980" cy="2057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FCB13B-D197-A620-59E0-9C3CA7760210}"/>
              </a:ext>
            </a:extLst>
          </p:cNvPr>
          <p:cNvSpPr/>
          <p:nvPr/>
        </p:nvSpPr>
        <p:spPr>
          <a:xfrm>
            <a:off x="7868920" y="4663440"/>
            <a:ext cx="259080" cy="2057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834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51A1-BD1A-BE29-BD84-C4E3FF2B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" t="24659" r="66451" b="53692"/>
          <a:stretch/>
        </p:blipFill>
        <p:spPr>
          <a:xfrm>
            <a:off x="1671484" y="1514167"/>
            <a:ext cx="9010515" cy="3677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C76ED-4D9F-E45C-6093-7EEAC66EE578}"/>
              </a:ext>
            </a:extLst>
          </p:cNvPr>
          <p:cNvSpPr/>
          <p:nvPr/>
        </p:nvSpPr>
        <p:spPr>
          <a:xfrm>
            <a:off x="2389157" y="2665853"/>
            <a:ext cx="3539695" cy="460805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086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54D8B-4C65-6045-23EA-CE163C20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7333" r="19500" b="12222"/>
          <a:stretch/>
        </p:blipFill>
        <p:spPr>
          <a:xfrm>
            <a:off x="975360" y="640080"/>
            <a:ext cx="104668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9BC27-CE8A-C1A0-A91D-B66E491D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t="57491" r="33226" b="11684"/>
          <a:stretch/>
        </p:blipFill>
        <p:spPr>
          <a:xfrm>
            <a:off x="7893096" y="101871"/>
            <a:ext cx="7871846" cy="270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28050-FADF-68C9-0A32-1606F63B9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t="42437" r="33467" b="30753"/>
          <a:stretch/>
        </p:blipFill>
        <p:spPr>
          <a:xfrm>
            <a:off x="4475983" y="-2845672"/>
            <a:ext cx="8201630" cy="24657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7F3B3-93A5-4DA2-E417-2112616AC2C7}"/>
              </a:ext>
            </a:extLst>
          </p:cNvPr>
          <p:cNvGrpSpPr/>
          <p:nvPr/>
        </p:nvGrpSpPr>
        <p:grpSpPr>
          <a:xfrm>
            <a:off x="692090" y="147527"/>
            <a:ext cx="6695768" cy="2537851"/>
            <a:chOff x="835742" y="4885503"/>
            <a:chExt cx="5819864" cy="19724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34EABE-B133-2B79-6270-7A1F25964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1" t="52903" r="41732" b="25161"/>
            <a:stretch/>
          </p:blipFill>
          <p:spPr>
            <a:xfrm>
              <a:off x="835742" y="5147326"/>
              <a:ext cx="5819864" cy="17106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85B37D-933A-6677-7717-D4A556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93" t="24946" r="62500" b="70753"/>
            <a:stretch/>
          </p:blipFill>
          <p:spPr>
            <a:xfrm>
              <a:off x="850719" y="4885503"/>
              <a:ext cx="2884664" cy="3354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14:cNvPr>
              <p14:cNvContentPartPr/>
              <p14:nvPr/>
            </p14:nvContentPartPr>
            <p14:xfrm>
              <a:off x="8426403" y="-488245"/>
              <a:ext cx="669240" cy="23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8393" y="-506273"/>
                <a:ext cx="704899" cy="2657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BB9E4F-00AC-D258-63C1-E61ED9AE3B33}"/>
              </a:ext>
            </a:extLst>
          </p:cNvPr>
          <p:cNvGrpSpPr/>
          <p:nvPr/>
        </p:nvGrpSpPr>
        <p:grpSpPr>
          <a:xfrm>
            <a:off x="4792563" y="-271885"/>
            <a:ext cx="6506640" cy="688320"/>
            <a:chOff x="2605970" y="2743068"/>
            <a:chExt cx="65066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14:cNvPr>
                <p14:cNvContentPartPr/>
                <p14:nvPr/>
              </p14:nvContentPartPr>
              <p14:xfrm>
                <a:off x="2605970" y="2743068"/>
                <a:ext cx="3894120" cy="68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7970" y="2725068"/>
                  <a:ext cx="392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14:cNvPr>
                <p14:cNvContentPartPr/>
                <p14:nvPr/>
              </p14:nvContentPartPr>
              <p14:xfrm>
                <a:off x="6420170" y="2861148"/>
                <a:ext cx="2692440" cy="28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2172" y="2843125"/>
                  <a:ext cx="2728075" cy="3200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3046DC-6C4F-7893-8ACD-CE5FF3F2A9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48" t="50466" r="43457" b="24731"/>
          <a:stretch/>
        </p:blipFill>
        <p:spPr>
          <a:xfrm>
            <a:off x="1656759" y="4215955"/>
            <a:ext cx="6069237" cy="209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97E4B-F1BE-C9A5-4EF2-81DD8884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10" t="38136" r="44076" b="36775"/>
          <a:stretch/>
        </p:blipFill>
        <p:spPr>
          <a:xfrm>
            <a:off x="-4978158" y="3553201"/>
            <a:ext cx="6561694" cy="233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5CAE4-1188-E83E-7A17-8AF5F58B1F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290" t="43298" r="33145" b="24301"/>
          <a:stretch/>
        </p:blipFill>
        <p:spPr>
          <a:xfrm>
            <a:off x="7342928" y="3276024"/>
            <a:ext cx="6604565" cy="2380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799EE-49CE-CCA7-366E-52D0FDBD21D3}"/>
              </a:ext>
            </a:extLst>
          </p:cNvPr>
          <p:cNvGrpSpPr/>
          <p:nvPr/>
        </p:nvGrpSpPr>
        <p:grpSpPr>
          <a:xfrm>
            <a:off x="371599" y="2659008"/>
            <a:ext cx="8333640" cy="1434960"/>
            <a:chOff x="1965937" y="2506548"/>
            <a:chExt cx="833364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14:cNvPr>
                <p14:cNvContentPartPr/>
                <p14:nvPr/>
              </p14:nvContentPartPr>
              <p14:xfrm>
                <a:off x="5946457" y="2506548"/>
                <a:ext cx="75960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457" y="2488548"/>
                  <a:ext cx="7952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14:cNvPr>
                <p14:cNvContentPartPr/>
                <p14:nvPr/>
              </p14:nvContentPartPr>
              <p14:xfrm>
                <a:off x="1965937" y="2998668"/>
                <a:ext cx="4385880" cy="78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938" y="2980676"/>
                  <a:ext cx="4421517" cy="8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14:cNvPr>
                <p14:cNvContentPartPr/>
                <p14:nvPr/>
              </p14:nvContentPartPr>
              <p14:xfrm>
                <a:off x="6292417" y="3087228"/>
                <a:ext cx="360" cy="85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4417" y="3069228"/>
                  <a:ext cx="36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14:cNvPr>
                <p14:cNvContentPartPr/>
                <p14:nvPr/>
              </p14:nvContentPartPr>
              <p14:xfrm>
                <a:off x="6322297" y="2889588"/>
                <a:ext cx="3977280" cy="39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4297" y="2871588"/>
                  <a:ext cx="40129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14:cNvPr>
              <p14:cNvContentPartPr/>
              <p14:nvPr/>
            </p14:nvContentPartPr>
            <p14:xfrm>
              <a:off x="5091559" y="3101808"/>
              <a:ext cx="3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3559" y="3082683"/>
                <a:ext cx="3600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14:cNvPr>
              <p14:cNvContentPartPr/>
              <p14:nvPr/>
            </p14:nvContentPartPr>
            <p14:xfrm>
              <a:off x="6343861" y="-1481532"/>
              <a:ext cx="2383920" cy="8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2221" y="-1625532"/>
                <a:ext cx="2527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14:cNvPr>
              <p14:cNvContentPartPr/>
              <p14:nvPr/>
            </p14:nvContentPartPr>
            <p14:xfrm>
              <a:off x="2696701" y="1851348"/>
              <a:ext cx="2032560" cy="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5061" y="1707348"/>
                <a:ext cx="217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14:cNvPr>
              <p14:cNvContentPartPr/>
              <p14:nvPr/>
            </p14:nvContentPartPr>
            <p14:xfrm>
              <a:off x="9880141" y="1561188"/>
              <a:ext cx="139356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8501" y="1417548"/>
                <a:ext cx="153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14:cNvPr>
              <p14:cNvContentPartPr/>
              <p14:nvPr/>
            </p14:nvContentPartPr>
            <p14:xfrm>
              <a:off x="9028021" y="4501672"/>
              <a:ext cx="1203480" cy="25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6381" y="4357672"/>
                <a:ext cx="13471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14:cNvPr>
              <p14:cNvContentPartPr/>
              <p14:nvPr/>
            </p14:nvContentPartPr>
            <p14:xfrm>
              <a:off x="3530101" y="5578633"/>
              <a:ext cx="1330200" cy="47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8461" y="5434633"/>
                <a:ext cx="147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14:cNvPr>
              <p14:cNvContentPartPr/>
              <p14:nvPr/>
            </p14:nvContentPartPr>
            <p14:xfrm>
              <a:off x="-2881859" y="5080753"/>
              <a:ext cx="1330920" cy="2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953859" y="4936753"/>
                <a:ext cx="14745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58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12708-8637-F395-6697-2CF1AD1D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56775" r="73098" b="31326"/>
          <a:stretch/>
        </p:blipFill>
        <p:spPr>
          <a:xfrm>
            <a:off x="334046" y="268956"/>
            <a:ext cx="5152105" cy="1484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6A905-273B-1AD3-B1DF-D7856F4B6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" t="25663" r="73542" b="30518"/>
          <a:stretch/>
        </p:blipFill>
        <p:spPr>
          <a:xfrm>
            <a:off x="381020" y="2054942"/>
            <a:ext cx="4180727" cy="4547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C209A-5387-1415-6496-BD102DBD8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4" t="47868" r="67911" b="36201"/>
          <a:stretch/>
        </p:blipFill>
        <p:spPr>
          <a:xfrm>
            <a:off x="6435524" y="274930"/>
            <a:ext cx="5463251" cy="17260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33EBEF-CD01-F834-DBDB-EAFE47DC9605}"/>
              </a:ext>
            </a:extLst>
          </p:cNvPr>
          <p:cNvGrpSpPr/>
          <p:nvPr/>
        </p:nvGrpSpPr>
        <p:grpSpPr>
          <a:xfrm>
            <a:off x="4383301" y="752391"/>
            <a:ext cx="328680" cy="811800"/>
            <a:chOff x="4383301" y="752391"/>
            <a:chExt cx="328680" cy="81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6B960A-806D-A8B9-F84B-0F2ED52016C1}"/>
                    </a:ext>
                  </a:extLst>
                </p14:cNvPr>
                <p14:cNvContentPartPr/>
                <p14:nvPr/>
              </p14:nvContentPartPr>
              <p14:xfrm>
                <a:off x="4525501" y="879831"/>
                <a:ext cx="360" cy="555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6B960A-806D-A8B9-F84B-0F2ED52016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6501" y="870831"/>
                  <a:ext cx="180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9CB7BC-6043-437B-1BE7-C6EA7B146C6F}"/>
                    </a:ext>
                  </a:extLst>
                </p14:cNvPr>
                <p14:cNvContentPartPr/>
                <p14:nvPr/>
              </p14:nvContentPartPr>
              <p14:xfrm>
                <a:off x="4383301" y="752391"/>
                <a:ext cx="328680" cy="81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9CB7BC-6043-437B-1BE7-C6EA7B146C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4661" y="743391"/>
                  <a:ext cx="346320" cy="82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ADDDCE-580D-195A-1CEE-1E7295D31447}"/>
                  </a:ext>
                </a:extLst>
              </p14:cNvPr>
              <p14:cNvContentPartPr/>
              <p14:nvPr/>
            </p14:nvContentPartPr>
            <p14:xfrm>
              <a:off x="3732781" y="3888711"/>
              <a:ext cx="457920" cy="614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ADDDCE-580D-195A-1CEE-1E7295D314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4141" y="3879711"/>
                <a:ext cx="4755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FE4BB4-C077-D301-F807-46A2627CF9B4}"/>
                  </a:ext>
                </a:extLst>
              </p14:cNvPr>
              <p14:cNvContentPartPr/>
              <p14:nvPr/>
            </p14:nvContentPartPr>
            <p14:xfrm>
              <a:off x="3598501" y="3819591"/>
              <a:ext cx="660240" cy="799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FE4BB4-C077-D301-F807-46A2627CF9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9501" y="3810591"/>
                <a:ext cx="67788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4267D3-84B7-3E25-947F-2165480840CB}"/>
                  </a:ext>
                </a:extLst>
              </p14:cNvPr>
              <p14:cNvContentPartPr/>
              <p14:nvPr/>
            </p14:nvContentPartPr>
            <p14:xfrm>
              <a:off x="9004981" y="856071"/>
              <a:ext cx="423720" cy="425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4267D3-84B7-3E25-947F-2165480840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6341" y="847431"/>
                <a:ext cx="4413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75FBCC-68AB-59F8-0843-03790932A1E4}"/>
                  </a:ext>
                </a:extLst>
              </p14:cNvPr>
              <p14:cNvContentPartPr/>
              <p14:nvPr/>
            </p14:nvContentPartPr>
            <p14:xfrm>
              <a:off x="8966101" y="694431"/>
              <a:ext cx="455760" cy="720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75FBCC-68AB-59F8-0843-03790932A1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57461" y="685431"/>
                <a:ext cx="4734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58CBAD-DE35-0447-AAD5-A4881E7C1511}"/>
                  </a:ext>
                </a:extLst>
              </p14:cNvPr>
              <p14:cNvContentPartPr/>
              <p14:nvPr/>
            </p14:nvContentPartPr>
            <p14:xfrm>
              <a:off x="6399301" y="2558151"/>
              <a:ext cx="360720" cy="1078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58CBAD-DE35-0447-AAD5-A4881E7C15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90661" y="2549151"/>
                <a:ext cx="37836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ECB98E-AB88-0045-D9A0-DE5387E5A8B8}"/>
                  </a:ext>
                </a:extLst>
              </p14:cNvPr>
              <p14:cNvContentPartPr/>
              <p14:nvPr/>
            </p14:nvContentPartPr>
            <p14:xfrm>
              <a:off x="6894301" y="3020031"/>
              <a:ext cx="536760" cy="499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ECB98E-AB88-0045-D9A0-DE5387E5A8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85301" y="3011031"/>
                <a:ext cx="5544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03BDC3-093A-F96C-6CA5-36E1C8982EB7}"/>
                  </a:ext>
                </a:extLst>
              </p14:cNvPr>
              <p14:cNvContentPartPr/>
              <p14:nvPr/>
            </p14:nvContentPartPr>
            <p14:xfrm>
              <a:off x="7555621" y="2908431"/>
              <a:ext cx="475920" cy="558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03BDC3-093A-F96C-6CA5-36E1C8982E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46621" y="2899431"/>
                <a:ext cx="493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B983C8-C1C4-B9BA-5036-96D4C0F6A1BE}"/>
                  </a:ext>
                </a:extLst>
              </p14:cNvPr>
              <p14:cNvContentPartPr/>
              <p14:nvPr/>
            </p14:nvContentPartPr>
            <p14:xfrm>
              <a:off x="8088781" y="2326311"/>
              <a:ext cx="552600" cy="130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B983C8-C1C4-B9BA-5036-96D4C0F6A1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79781" y="2317311"/>
                <a:ext cx="570240" cy="13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FA21A3A-3348-1E9F-655D-E50D08F04356}"/>
              </a:ext>
            </a:extLst>
          </p:cNvPr>
          <p:cNvGrpSpPr/>
          <p:nvPr/>
        </p:nvGrpSpPr>
        <p:grpSpPr>
          <a:xfrm>
            <a:off x="9224941" y="2233791"/>
            <a:ext cx="1640160" cy="1613160"/>
            <a:chOff x="9224941" y="2233791"/>
            <a:chExt cx="1640160" cy="16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9803D5-8818-810C-0FAB-A0E5F7888BAE}"/>
                    </a:ext>
                  </a:extLst>
                </p14:cNvPr>
                <p14:cNvContentPartPr/>
                <p14:nvPr/>
              </p14:nvContentPartPr>
              <p14:xfrm>
                <a:off x="9224941" y="2372751"/>
                <a:ext cx="608040" cy="975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9803D5-8818-810C-0FAB-A0E5F7888B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15941" y="2363751"/>
                  <a:ext cx="6256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22D6DB-F1D5-20C9-3685-1A815043FAF2}"/>
                    </a:ext>
                  </a:extLst>
                </p14:cNvPr>
                <p14:cNvContentPartPr/>
                <p14:nvPr/>
              </p14:nvContentPartPr>
              <p14:xfrm>
                <a:off x="9375421" y="2916711"/>
                <a:ext cx="547920" cy="507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22D6DB-F1D5-20C9-3685-1A815043FA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66421" y="2908071"/>
                  <a:ext cx="5655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49F39E-343F-DAD0-FAB9-6ACB472164E7}"/>
                    </a:ext>
                  </a:extLst>
                </p14:cNvPr>
                <p14:cNvContentPartPr/>
                <p14:nvPr/>
              </p14:nvContentPartPr>
              <p14:xfrm>
                <a:off x="9903901" y="2739951"/>
                <a:ext cx="512640" cy="409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49F39E-343F-DAD0-FAB9-6ACB472164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94901" y="2731311"/>
                  <a:ext cx="530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FACEDB-3EC0-6026-3F89-578C2D5EE157}"/>
                    </a:ext>
                  </a:extLst>
                </p14:cNvPr>
                <p14:cNvContentPartPr/>
                <p14:nvPr/>
              </p14:nvContentPartPr>
              <p14:xfrm>
                <a:off x="10195141" y="2233791"/>
                <a:ext cx="669960" cy="1613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FACEDB-3EC0-6026-3F89-578C2D5EE1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86141" y="2224791"/>
                  <a:ext cx="687600" cy="163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310CA8-41FD-28EB-2877-9BC253943800}"/>
                  </a:ext>
                </a:extLst>
              </p14:cNvPr>
              <p14:cNvContentPartPr/>
              <p14:nvPr/>
            </p14:nvContentPartPr>
            <p14:xfrm>
              <a:off x="11609221" y="2709351"/>
              <a:ext cx="265680" cy="507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310CA8-41FD-28EB-2877-9BC2539438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00221" y="2700711"/>
                <a:ext cx="2833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41619E-6F87-0952-1547-5FD8D42C272A}"/>
                  </a:ext>
                </a:extLst>
              </p14:cNvPr>
              <p14:cNvContentPartPr/>
              <p14:nvPr/>
            </p14:nvContentPartPr>
            <p14:xfrm>
              <a:off x="11455861" y="2441511"/>
              <a:ext cx="489240" cy="872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41619E-6F87-0952-1547-5FD8D42C272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47221" y="2432871"/>
                <a:ext cx="50688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19DB49E-E92E-17D0-A470-01E6030D1977}"/>
                  </a:ext>
                </a:extLst>
              </p14:cNvPr>
              <p14:cNvContentPartPr/>
              <p14:nvPr/>
            </p14:nvContentPartPr>
            <p14:xfrm>
              <a:off x="6501181" y="4181031"/>
              <a:ext cx="767880" cy="901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19DB49E-E92E-17D0-A470-01E6030D19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92541" y="4172391"/>
                <a:ext cx="78552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6E93D92-39E7-5854-3219-0846DB837694}"/>
                  </a:ext>
                </a:extLst>
              </p14:cNvPr>
              <p14:cNvContentPartPr/>
              <p14:nvPr/>
            </p14:nvContentPartPr>
            <p14:xfrm>
              <a:off x="7384261" y="4485231"/>
              <a:ext cx="260280" cy="391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6E93D92-39E7-5854-3219-0846DB83769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75621" y="4476231"/>
                <a:ext cx="2779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022F80-C2FE-C2EF-A336-6E37EB94DB80}"/>
                  </a:ext>
                </a:extLst>
              </p14:cNvPr>
              <p14:cNvContentPartPr/>
              <p14:nvPr/>
            </p14:nvContentPartPr>
            <p14:xfrm>
              <a:off x="7697101" y="4351311"/>
              <a:ext cx="270360" cy="35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022F80-C2FE-C2EF-A336-6E37EB94DB8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88101" y="4342671"/>
                <a:ext cx="28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ACD187-FD23-A7D3-AE95-35B21BC00519}"/>
                  </a:ext>
                </a:extLst>
              </p14:cNvPr>
              <p14:cNvContentPartPr/>
              <p14:nvPr/>
            </p14:nvContentPartPr>
            <p14:xfrm>
              <a:off x="7859101" y="4189671"/>
              <a:ext cx="21600" cy="766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ACD187-FD23-A7D3-AE95-35B21BC0051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50101" y="4181031"/>
                <a:ext cx="39240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4CCB2EA-D6F7-03C9-53AB-AC5DFD80C01E}"/>
              </a:ext>
            </a:extLst>
          </p:cNvPr>
          <p:cNvGrpSpPr/>
          <p:nvPr/>
        </p:nvGrpSpPr>
        <p:grpSpPr>
          <a:xfrm>
            <a:off x="8425741" y="4028031"/>
            <a:ext cx="802080" cy="1149120"/>
            <a:chOff x="8425741" y="4028031"/>
            <a:chExt cx="802080" cy="11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8E3A93-807E-4563-12AF-7B926A2BEE73}"/>
                    </a:ext>
                  </a:extLst>
                </p14:cNvPr>
                <p14:cNvContentPartPr/>
                <p14:nvPr/>
              </p14:nvContentPartPr>
              <p14:xfrm>
                <a:off x="8425741" y="4028031"/>
                <a:ext cx="430560" cy="73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8E3A93-807E-4563-12AF-7B926A2BEE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6741" y="4019031"/>
                  <a:ext cx="4482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C0C644-396B-4B1E-F714-37E7B2C60373}"/>
                    </a:ext>
                  </a:extLst>
                </p14:cNvPr>
                <p14:cNvContentPartPr/>
                <p14:nvPr/>
              </p14:nvContentPartPr>
              <p14:xfrm>
                <a:off x="8507461" y="4375071"/>
                <a:ext cx="127440" cy="362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C0C644-396B-4B1E-F714-37E7B2C603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98821" y="4366431"/>
                  <a:ext cx="145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0819F9-6531-1EC7-EA2C-A0526ED83999}"/>
                    </a:ext>
                  </a:extLst>
                </p14:cNvPr>
                <p14:cNvContentPartPr/>
                <p14:nvPr/>
              </p14:nvContentPartPr>
              <p14:xfrm>
                <a:off x="8789341" y="4248351"/>
                <a:ext cx="256680" cy="499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0819F9-6531-1EC7-EA2C-A0526ED839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80701" y="4239711"/>
                  <a:ext cx="2743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9B8B90-C2AD-97CE-E92C-E3EC4E85507E}"/>
                    </a:ext>
                  </a:extLst>
                </p14:cNvPr>
                <p14:cNvContentPartPr/>
                <p14:nvPr/>
              </p14:nvContentPartPr>
              <p14:xfrm>
                <a:off x="8898421" y="4085631"/>
                <a:ext cx="329400" cy="1091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9B8B90-C2AD-97CE-E92C-E3EC4E8550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89421" y="4076631"/>
                  <a:ext cx="347040" cy="11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028833-4758-BB6E-B907-C8A213B8E3B8}"/>
              </a:ext>
            </a:extLst>
          </p:cNvPr>
          <p:cNvGrpSpPr/>
          <p:nvPr/>
        </p:nvGrpSpPr>
        <p:grpSpPr>
          <a:xfrm>
            <a:off x="9549301" y="4353471"/>
            <a:ext cx="1665360" cy="843840"/>
            <a:chOff x="9549301" y="4353471"/>
            <a:chExt cx="1665360" cy="84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AF695B-545A-41D4-8EE3-0CC66A648A44}"/>
                    </a:ext>
                  </a:extLst>
                </p14:cNvPr>
                <p14:cNvContentPartPr/>
                <p14:nvPr/>
              </p14:nvContentPartPr>
              <p14:xfrm>
                <a:off x="9566221" y="4780431"/>
                <a:ext cx="110160" cy="190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AF695B-545A-41D4-8EE3-0CC66A648A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57581" y="4771431"/>
                  <a:ext cx="127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DB8A9A-6E76-4A34-9AD0-8029065A9958}"/>
                    </a:ext>
                  </a:extLst>
                </p14:cNvPr>
                <p14:cNvContentPartPr/>
                <p14:nvPr/>
              </p14:nvContentPartPr>
              <p14:xfrm>
                <a:off x="9549301" y="4977351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DB8A9A-6E76-4A34-9AD0-8029065A99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0301" y="49683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F8BD73-3AB9-0CCD-1AC5-17F51E2D5595}"/>
                    </a:ext>
                  </a:extLst>
                </p14:cNvPr>
                <p14:cNvContentPartPr/>
                <p14:nvPr/>
              </p14:nvContentPartPr>
              <p14:xfrm>
                <a:off x="9871141" y="4360671"/>
                <a:ext cx="430920" cy="606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F8BD73-3AB9-0CCD-1AC5-17F51E2D55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62141" y="4351671"/>
                  <a:ext cx="448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450A7A-15AF-50D1-B8DB-B97FC978C86A}"/>
                    </a:ext>
                  </a:extLst>
                </p14:cNvPr>
                <p14:cNvContentPartPr/>
                <p14:nvPr/>
              </p14:nvContentPartPr>
              <p14:xfrm>
                <a:off x="10405021" y="4353471"/>
                <a:ext cx="177480" cy="843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450A7A-15AF-50D1-B8DB-B97FC978C8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96381" y="4344831"/>
                  <a:ext cx="1951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CA6AA3-CE9A-1A78-34D3-2D4EEABBA588}"/>
                    </a:ext>
                  </a:extLst>
                </p14:cNvPr>
                <p14:cNvContentPartPr/>
                <p14:nvPr/>
              </p14:nvContentPartPr>
              <p14:xfrm>
                <a:off x="10602301" y="4614111"/>
                <a:ext cx="346680" cy="30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CA6AA3-CE9A-1A78-34D3-2D4EEABBA58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93661" y="4605111"/>
                  <a:ext cx="364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4A6D40-A669-7CEC-92E6-55B56BE76C8E}"/>
                    </a:ext>
                  </a:extLst>
                </p14:cNvPr>
                <p14:cNvContentPartPr/>
                <p14:nvPr/>
              </p14:nvContentPartPr>
              <p14:xfrm>
                <a:off x="10983541" y="4379031"/>
                <a:ext cx="231120" cy="44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4A6D40-A669-7CEC-92E6-55B56BE76C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74901" y="4370031"/>
                  <a:ext cx="24876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99504-BAC7-B750-4FD4-C385A0CBCDD7}"/>
              </a:ext>
            </a:extLst>
          </p:cNvPr>
          <p:cNvGrpSpPr/>
          <p:nvPr/>
        </p:nvGrpSpPr>
        <p:grpSpPr>
          <a:xfrm>
            <a:off x="11571421" y="4085631"/>
            <a:ext cx="619200" cy="1031760"/>
            <a:chOff x="11571421" y="4085631"/>
            <a:chExt cx="619200" cy="10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3B204C-351F-8928-A5D9-86D41181FB66}"/>
                    </a:ext>
                  </a:extLst>
                </p14:cNvPr>
                <p14:cNvContentPartPr/>
                <p14:nvPr/>
              </p14:nvContentPartPr>
              <p14:xfrm>
                <a:off x="11756101" y="4351671"/>
                <a:ext cx="284400" cy="533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3B204C-351F-8928-A5D9-86D41181FB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747461" y="4342671"/>
                  <a:ext cx="302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8A8CA3-C092-CA6F-F673-C23CE8A18968}"/>
                    </a:ext>
                  </a:extLst>
                </p14:cNvPr>
                <p14:cNvContentPartPr/>
                <p14:nvPr/>
              </p14:nvContentPartPr>
              <p14:xfrm>
                <a:off x="11571421" y="4085631"/>
                <a:ext cx="619200" cy="103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8A8CA3-C092-CA6F-F673-C23CE8A189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62421" y="4076991"/>
                  <a:ext cx="636840" cy="10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53489-A470-D9A7-1302-0DB80EAA0C77}"/>
              </a:ext>
            </a:extLst>
          </p:cNvPr>
          <p:cNvGrpSpPr/>
          <p:nvPr/>
        </p:nvGrpSpPr>
        <p:grpSpPr>
          <a:xfrm>
            <a:off x="6631501" y="5590071"/>
            <a:ext cx="2686320" cy="880560"/>
            <a:chOff x="6631501" y="5590071"/>
            <a:chExt cx="2686320" cy="88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1C0733-E82C-4101-EF76-EE3DB4A26B84}"/>
                    </a:ext>
                  </a:extLst>
                </p14:cNvPr>
                <p14:cNvContentPartPr/>
                <p14:nvPr/>
              </p14:nvContentPartPr>
              <p14:xfrm>
                <a:off x="6631501" y="5590071"/>
                <a:ext cx="316440" cy="880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1C0733-E82C-4101-EF76-EE3DB4A26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22501" y="5581071"/>
                  <a:ext cx="33408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C8C15B-1AD8-D6F7-AB9B-A79FCFDA8481}"/>
                    </a:ext>
                  </a:extLst>
                </p14:cNvPr>
                <p14:cNvContentPartPr/>
                <p14:nvPr/>
              </p14:nvContentPartPr>
              <p14:xfrm>
                <a:off x="7128301" y="5683311"/>
                <a:ext cx="353880" cy="593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C8C15B-1AD8-D6F7-AB9B-A79FCFDA84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19301" y="5674311"/>
                  <a:ext cx="3715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A34847-5672-75ED-FED3-7486EDC43017}"/>
                    </a:ext>
                  </a:extLst>
                </p14:cNvPr>
                <p14:cNvContentPartPr/>
                <p14:nvPr/>
              </p14:nvContentPartPr>
              <p14:xfrm>
                <a:off x="7369501" y="5821551"/>
                <a:ext cx="341640" cy="326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A34847-5672-75ED-FED3-7486EDC430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60501" y="5812911"/>
                  <a:ext cx="359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62E873-9001-4D25-F432-316038C893A7}"/>
                    </a:ext>
                  </a:extLst>
                </p14:cNvPr>
                <p14:cNvContentPartPr/>
                <p14:nvPr/>
              </p14:nvContentPartPr>
              <p14:xfrm>
                <a:off x="7698541" y="5694831"/>
                <a:ext cx="415440" cy="581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62E873-9001-4D25-F432-316038C893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89901" y="5685831"/>
                  <a:ext cx="433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0A5DAB-9D3F-FFF8-013B-6049086F7AE0}"/>
                    </a:ext>
                  </a:extLst>
                </p14:cNvPr>
                <p14:cNvContentPartPr/>
                <p14:nvPr/>
              </p14:nvContentPartPr>
              <p14:xfrm>
                <a:off x="8145661" y="5842791"/>
                <a:ext cx="258120" cy="456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0A5DAB-9D3F-FFF8-013B-6049086F7AE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36661" y="5833791"/>
                  <a:ext cx="275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5DC26C-D100-A5BA-07EF-761A03C6C4B3}"/>
                    </a:ext>
                  </a:extLst>
                </p14:cNvPr>
                <p14:cNvContentPartPr/>
                <p14:nvPr/>
              </p14:nvContentPartPr>
              <p14:xfrm>
                <a:off x="8448061" y="5786991"/>
                <a:ext cx="293760" cy="453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5DC26C-D100-A5BA-07EF-761A03C6C4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39061" y="5777991"/>
                  <a:ext cx="3114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B73F98-B23F-C89C-DAF2-B89F91A365F9}"/>
                    </a:ext>
                  </a:extLst>
                </p14:cNvPr>
                <p14:cNvContentPartPr/>
                <p14:nvPr/>
              </p14:nvContentPartPr>
              <p14:xfrm>
                <a:off x="8919661" y="5774751"/>
                <a:ext cx="398160" cy="541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B73F98-B23F-C89C-DAF2-B89F91A365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10661" y="5765751"/>
                  <a:ext cx="415800" cy="5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BA1E806-02DC-CD93-726B-06D5B76B05C7}"/>
              </a:ext>
            </a:extLst>
          </p:cNvPr>
          <p:cNvGrpSpPr/>
          <p:nvPr/>
        </p:nvGrpSpPr>
        <p:grpSpPr>
          <a:xfrm>
            <a:off x="9572341" y="5800311"/>
            <a:ext cx="338760" cy="461880"/>
            <a:chOff x="9572341" y="5800311"/>
            <a:chExt cx="33876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67608D-BEFB-8509-0673-5D806F5B42DA}"/>
                    </a:ext>
                  </a:extLst>
                </p14:cNvPr>
                <p14:cNvContentPartPr/>
                <p14:nvPr/>
              </p14:nvContentPartPr>
              <p14:xfrm>
                <a:off x="9572341" y="5800311"/>
                <a:ext cx="338760" cy="461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67608D-BEFB-8509-0673-5D806F5B4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63341" y="5791311"/>
                  <a:ext cx="3564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2B0798-3843-55D4-03F8-9EFC025CBF26}"/>
                    </a:ext>
                  </a:extLst>
                </p14:cNvPr>
                <p14:cNvContentPartPr/>
                <p14:nvPr/>
              </p14:nvContentPartPr>
              <p14:xfrm>
                <a:off x="9618781" y="6250311"/>
                <a:ext cx="36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2B0798-3843-55D4-03F8-9EFC025CBF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09781" y="6241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7AB154-87CF-325C-C936-051917D172A4}"/>
              </a:ext>
            </a:extLst>
          </p:cNvPr>
          <p:cNvGrpSpPr/>
          <p:nvPr/>
        </p:nvGrpSpPr>
        <p:grpSpPr>
          <a:xfrm>
            <a:off x="10046461" y="5682231"/>
            <a:ext cx="784800" cy="834840"/>
            <a:chOff x="10046461" y="5682231"/>
            <a:chExt cx="784800" cy="83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E68F353-EEE0-CF5E-A06D-D9555DB49921}"/>
                    </a:ext>
                  </a:extLst>
                </p14:cNvPr>
                <p14:cNvContentPartPr/>
                <p14:nvPr/>
              </p14:nvContentPartPr>
              <p14:xfrm>
                <a:off x="10046461" y="5682231"/>
                <a:ext cx="504000" cy="834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E68F353-EEE0-CF5E-A06D-D9555DB499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7821" y="5673231"/>
                  <a:ext cx="52164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FF88CC-15F5-664C-6FEB-4F86658D62E9}"/>
                    </a:ext>
                  </a:extLst>
                </p14:cNvPr>
                <p14:cNvContentPartPr/>
                <p14:nvPr/>
              </p14:nvContentPartPr>
              <p14:xfrm>
                <a:off x="10353901" y="6074631"/>
                <a:ext cx="273600" cy="318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FF88CC-15F5-664C-6FEB-4F86658D62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45261" y="6065631"/>
                  <a:ext cx="291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B05D6B-9D37-C7C1-C9A2-63CB93B85C23}"/>
                    </a:ext>
                  </a:extLst>
                </p14:cNvPr>
                <p14:cNvContentPartPr/>
                <p14:nvPr/>
              </p14:nvContentPartPr>
              <p14:xfrm>
                <a:off x="10729741" y="5934231"/>
                <a:ext cx="101520" cy="389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B05D6B-9D37-C7C1-C9A2-63CB93B85C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20741" y="5925591"/>
                  <a:ext cx="1191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5DC3969-6EED-0417-79E7-67394AFD06D1}"/>
                  </a:ext>
                </a:extLst>
              </p14:cNvPr>
              <p14:cNvContentPartPr/>
              <p14:nvPr/>
            </p14:nvContentPartPr>
            <p14:xfrm>
              <a:off x="11552701" y="5856471"/>
              <a:ext cx="462240" cy="511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5DC3969-6EED-0417-79E7-67394AFD06D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543701" y="5847831"/>
                <a:ext cx="4798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2CE5641-7776-8BF4-3EEB-8A7FF2BB3D5A}"/>
                  </a:ext>
                </a:extLst>
              </p14:cNvPr>
              <p14:cNvContentPartPr/>
              <p14:nvPr/>
            </p14:nvContentPartPr>
            <p14:xfrm>
              <a:off x="11469181" y="5672871"/>
              <a:ext cx="600120" cy="890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2CE5641-7776-8BF4-3EEB-8A7FF2BB3D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60541" y="5663871"/>
                <a:ext cx="617760" cy="9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36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33F80-7166-CD1C-CF3D-076A82055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3" t="41004" r="28722" b="28028"/>
          <a:stretch/>
        </p:blipFill>
        <p:spPr>
          <a:xfrm>
            <a:off x="786580" y="117987"/>
            <a:ext cx="8849033" cy="2959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86BDD-FCB9-3FA8-A7B8-023DE6E43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5" t="27097" r="29596" b="30323"/>
          <a:stretch/>
        </p:blipFill>
        <p:spPr>
          <a:xfrm>
            <a:off x="757084" y="3097161"/>
            <a:ext cx="7914968" cy="37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6707A-DB2E-0C53-91D0-99EB6C803661}"/>
              </a:ext>
            </a:extLst>
          </p:cNvPr>
          <p:cNvSpPr txBox="1"/>
          <p:nvPr/>
        </p:nvSpPr>
        <p:spPr>
          <a:xfrm>
            <a:off x="1396180" y="403121"/>
            <a:ext cx="97929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Symmetric Encryption and decryption</a:t>
            </a:r>
          </a:p>
          <a:p>
            <a:pPr algn="ctr"/>
            <a:endParaRPr lang="en-US" sz="2000" dirty="0"/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CreateSymmetricBlockCipherCtx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Asymmetric Encryption and decryption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CreateEncryptorPublicCtx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CreateDecryptorPrivateCtx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LoadPublicKey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LoadPrivateKey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08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2C977-AFF7-5D3D-FE1E-E7D8AF5AF4DC}"/>
              </a:ext>
            </a:extLst>
          </p:cNvPr>
          <p:cNvSpPr txBox="1"/>
          <p:nvPr/>
        </p:nvSpPr>
        <p:spPr>
          <a:xfrm>
            <a:off x="3008671" y="147483"/>
            <a:ext cx="734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 err="1">
                <a:effectLst/>
                <a:latin typeface="ui-monospace"/>
              </a:rPr>
              <a:t>dpkg</a:t>
            </a:r>
            <a:r>
              <a:rPr lang="en-US" sz="5400" b="0" i="0" dirty="0">
                <a:effectLst/>
                <a:latin typeface="ui-monospace"/>
              </a:rPr>
              <a:t> -L </a:t>
            </a:r>
            <a:r>
              <a:rPr lang="en-US" sz="5400" b="0" i="0" dirty="0" err="1">
                <a:effectLst/>
                <a:latin typeface="ui-monospace"/>
              </a:rPr>
              <a:t>libcrypto</a:t>
            </a:r>
            <a:r>
              <a:rPr lang="en-US" sz="5400" b="0" i="0" dirty="0">
                <a:effectLst/>
                <a:latin typeface="ui-monospace"/>
              </a:rPr>
              <a:t>++-dev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D22D-B08E-7041-58BC-2DD1C49F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" t="19498" r="68951" b="24158"/>
          <a:stretch/>
        </p:blipFill>
        <p:spPr>
          <a:xfrm>
            <a:off x="363794" y="1759974"/>
            <a:ext cx="3559278" cy="386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69AF3-7CAF-4151-8BA3-E94D39D2A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26236" r="63790" b="24301"/>
          <a:stretch/>
        </p:blipFill>
        <p:spPr>
          <a:xfrm>
            <a:off x="4748982" y="2851354"/>
            <a:ext cx="4198374" cy="33921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1BCC2-6020-DC06-E834-C8129F59A0E5}"/>
              </a:ext>
            </a:extLst>
          </p:cNvPr>
          <p:cNvCxnSpPr/>
          <p:nvPr/>
        </p:nvCxnSpPr>
        <p:spPr>
          <a:xfrm flipH="1">
            <a:off x="2172929" y="2438400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76CA9-920C-EA08-2758-3BEAE31A2F25}"/>
              </a:ext>
            </a:extLst>
          </p:cNvPr>
          <p:cNvCxnSpPr/>
          <p:nvPr/>
        </p:nvCxnSpPr>
        <p:spPr>
          <a:xfrm flipH="1">
            <a:off x="6789175" y="4006646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0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FCA1-A562-AEAD-A722-66EBC090936D}"/>
              </a:ext>
            </a:extLst>
          </p:cNvPr>
          <p:cNvSpPr txBox="1"/>
          <p:nvPr/>
        </p:nvSpPr>
        <p:spPr>
          <a:xfrm>
            <a:off x="1869440" y="135374"/>
            <a:ext cx="8595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EG" sz="36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E311B-B0B5-1CAA-9484-11340E8AB844}"/>
              </a:ext>
            </a:extLst>
          </p:cNvPr>
          <p:cNvSpPr txBox="1"/>
          <p:nvPr/>
        </p:nvSpPr>
        <p:spPr>
          <a:xfrm>
            <a:off x="711200" y="488801"/>
            <a:ext cx="1115568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Include in CmakeLists.txt  (soft way)</a:t>
            </a:r>
            <a:endParaRPr lang="ar-EG" sz="4800" dirty="0"/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FindCrypto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with the following content: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find_library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Crypto++_INCLUDE_DIR)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FALSE)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(Crypto++_LIBRARIES ${Crypto++_LIBRARY})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(Crypto++_INCLUDE_DIRS ${Crypto++_INCLUDE_DIR})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778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F691E-6D78-BC8F-4B10-4084193F9161}"/>
              </a:ext>
            </a:extLst>
          </p:cNvPr>
          <p:cNvSpPr txBox="1"/>
          <p:nvPr/>
        </p:nvSpPr>
        <p:spPr>
          <a:xfrm>
            <a:off x="660400" y="846525"/>
            <a:ext cx="10728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0" i="0" dirty="0">
                <a:effectLst/>
                <a:latin typeface="DM Sans" pitchFamily="2" charset="0"/>
              </a:rPr>
              <a:t>Update your CMakeLists.txt file with the following content:</a:t>
            </a:r>
          </a:p>
          <a:p>
            <a:pPr lvl="1"/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Include the directory containing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FindCrypto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++.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cmake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(CMAKE_MODULE_PATH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${CMAKE_MODULE_PATH}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Crypto++ package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 REQUIRED)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${Crypto++_INCLUDE_DIRS})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${Crypto++_LIBRARIES})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0" i="0" dirty="0">
                <a:effectLst/>
                <a:latin typeface="DM Sans" pitchFamily="2" charset="0"/>
              </a:rPr>
              <a:t>Place the </a:t>
            </a:r>
            <a:r>
              <a:rPr lang="en-US" b="0" i="0" dirty="0" err="1">
                <a:effectLst/>
                <a:latin typeface="DM Sans" pitchFamily="2" charset="0"/>
              </a:rPr>
              <a:t>FindCrypto</a:t>
            </a:r>
            <a:r>
              <a:rPr lang="en-US" b="0" i="0" dirty="0">
                <a:effectLst/>
                <a:latin typeface="DM Sans" pitchFamily="2" charset="0"/>
              </a:rPr>
              <a:t>++.</a:t>
            </a:r>
            <a:r>
              <a:rPr lang="en-US" b="0" i="0" dirty="0" err="1">
                <a:effectLst/>
                <a:latin typeface="DM Sans" pitchFamily="2" charset="0"/>
              </a:rPr>
              <a:t>cmake</a:t>
            </a:r>
            <a:r>
              <a:rPr lang="en-US" b="0" i="0" dirty="0">
                <a:effectLst/>
                <a:latin typeface="DM Sans" pitchFamily="2" charset="0"/>
              </a:rPr>
              <a:t> file in the same directory as your CMakeLists.txt file</a:t>
            </a:r>
            <a:endParaRPr lang="en-US" dirty="0"/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25780-8119-FBA4-038C-FFF71CDB87F2}"/>
              </a:ext>
            </a:extLst>
          </p:cNvPr>
          <p:cNvSpPr txBox="1"/>
          <p:nvPr/>
        </p:nvSpPr>
        <p:spPr>
          <a:xfrm>
            <a:off x="2792361" y="1258528"/>
            <a:ext cx="8514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34135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4A37-5241-F457-A7FC-836C6724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19"/>
          <a:stretch/>
        </p:blipFill>
        <p:spPr>
          <a:xfrm>
            <a:off x="4977028" y="533042"/>
            <a:ext cx="6837640" cy="2229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47B85-F233-F28B-C96A-1640A2855EFF}"/>
              </a:ext>
            </a:extLst>
          </p:cNvPr>
          <p:cNvSpPr txBox="1"/>
          <p:nvPr/>
        </p:nvSpPr>
        <p:spPr>
          <a:xfrm>
            <a:off x="422787" y="1870276"/>
            <a:ext cx="3864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DM Sans" pitchFamily="2" charset="0"/>
              </a:rPr>
              <a:t>prevents unauthorized access to sensitive information.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C5177-454D-C011-86C1-10021C9A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7"/>
          <a:stretch/>
        </p:blipFill>
        <p:spPr>
          <a:xfrm>
            <a:off x="4977028" y="3303640"/>
            <a:ext cx="6837640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EEDF8-6715-8CE3-FF12-B001C75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15" y="0"/>
            <a:ext cx="69203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198B6-F0CB-532B-700E-6F509959DF2F}"/>
              </a:ext>
            </a:extLst>
          </p:cNvPr>
          <p:cNvSpPr txBox="1"/>
          <p:nvPr/>
        </p:nvSpPr>
        <p:spPr>
          <a:xfrm>
            <a:off x="304799" y="895186"/>
            <a:ext cx="38542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 case at which we recommend authentication over encryption of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plaintext is large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 want to ensure that no one edit it during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it is okay if anyone could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8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8092-2126-9119-C0BE-9FF4ECD2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40566" r="26532" b="38351"/>
          <a:stretch/>
        </p:blipFill>
        <p:spPr>
          <a:xfrm>
            <a:off x="2992494" y="1415845"/>
            <a:ext cx="9199506" cy="24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232FD-D61D-E1DD-F153-10958610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30108" r="31612" b="62867"/>
          <a:stretch/>
        </p:blipFill>
        <p:spPr>
          <a:xfrm>
            <a:off x="5171768" y="481782"/>
            <a:ext cx="4736338" cy="82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E2A74-217F-1F76-88D4-B513A69707B6}"/>
              </a:ext>
            </a:extLst>
          </p:cNvPr>
          <p:cNvSpPr txBox="1"/>
          <p:nvPr/>
        </p:nvSpPr>
        <p:spPr>
          <a:xfrm>
            <a:off x="373625" y="3974379"/>
            <a:ext cx="3864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When we want to store data in the memory, and we want to sure that no one have modify this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50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1036</Words>
  <Application>Microsoft Office PowerPoint</Application>
  <PresentationFormat>Widescreen</PresentationFormat>
  <Paragraphs>168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Consolas</vt:lpstr>
      <vt:lpstr>DM Sans</vt:lpstr>
      <vt:lpstr>NimbusMonL-Regu</vt:lpstr>
      <vt:lpstr>NimbusSanL-Bold</vt:lpstr>
      <vt:lpstr>NimbusSanL-Regu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concept of FC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mahmoud mohamed ibrahim Arafa 1901143</dc:creator>
  <cp:lastModifiedBy>Ahmed mahmoud mohamed ibrahim Arafa 1901143</cp:lastModifiedBy>
  <cp:revision>20</cp:revision>
  <dcterms:created xsi:type="dcterms:W3CDTF">2024-02-18T18:48:34Z</dcterms:created>
  <dcterms:modified xsi:type="dcterms:W3CDTF">2024-03-04T12:09:41Z</dcterms:modified>
</cp:coreProperties>
</file>